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39" r:id="rId3"/>
    <p:sldId id="340" r:id="rId4"/>
    <p:sldId id="346" r:id="rId5"/>
    <p:sldId id="326" r:id="rId6"/>
    <p:sldId id="341" r:id="rId7"/>
    <p:sldId id="342" r:id="rId8"/>
    <p:sldId id="343" r:id="rId9"/>
    <p:sldId id="349" r:id="rId10"/>
    <p:sldId id="350" r:id="rId11"/>
    <p:sldId id="344" r:id="rId12"/>
    <p:sldId id="345" r:id="rId13"/>
    <p:sldId id="348" r:id="rId14"/>
    <p:sldId id="352" r:id="rId15"/>
    <p:sldId id="353" r:id="rId16"/>
    <p:sldId id="351"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44E"/>
    <a:srgbClr val="7A942F"/>
    <a:srgbClr val="00ADBA"/>
    <a:srgbClr val="DBEBEC"/>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938994-B157-4A73-8147-4C999BE3A522}" v="24" dt="2023-09-03T13:25:27.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1" autoAdjust="0"/>
    <p:restoredTop sz="88123" autoAdjust="0"/>
  </p:normalViewPr>
  <p:slideViewPr>
    <p:cSldViewPr snapToGrid="0">
      <p:cViewPr varScale="1">
        <p:scale>
          <a:sx n="72" d="100"/>
          <a:sy n="72" d="100"/>
        </p:scale>
        <p:origin x="965"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nde, Mathis" userId="627695d6-fe75-4a67-8bf5-a834d9c3d2ea" providerId="ADAL" clId="{A3938994-B157-4A73-8147-4C999BE3A522}"/>
    <pc:docChg chg="undo custSel addSld delSld modSld sldOrd">
      <pc:chgData name="Lunde, Mathis" userId="627695d6-fe75-4a67-8bf5-a834d9c3d2ea" providerId="ADAL" clId="{A3938994-B157-4A73-8147-4C999BE3A522}" dt="2023-08-29T09:52:57.221" v="551" actId="208"/>
      <pc:docMkLst>
        <pc:docMk/>
      </pc:docMkLst>
      <pc:sldChg chg="del">
        <pc:chgData name="Lunde, Mathis" userId="627695d6-fe75-4a67-8bf5-a834d9c3d2ea" providerId="ADAL" clId="{A3938994-B157-4A73-8147-4C999BE3A522}" dt="2023-08-29T06:32:51.598" v="522" actId="47"/>
        <pc:sldMkLst>
          <pc:docMk/>
          <pc:sldMk cId="3082495694" sldId="259"/>
        </pc:sldMkLst>
      </pc:sldChg>
      <pc:sldChg chg="del">
        <pc:chgData name="Lunde, Mathis" userId="627695d6-fe75-4a67-8bf5-a834d9c3d2ea" providerId="ADAL" clId="{A3938994-B157-4A73-8147-4C999BE3A522}" dt="2023-08-29T06:32:51.598" v="522" actId="47"/>
        <pc:sldMkLst>
          <pc:docMk/>
          <pc:sldMk cId="3013782576" sldId="335"/>
        </pc:sldMkLst>
      </pc:sldChg>
      <pc:sldChg chg="modSp mod">
        <pc:chgData name="Lunde, Mathis" userId="627695d6-fe75-4a67-8bf5-a834d9c3d2ea" providerId="ADAL" clId="{A3938994-B157-4A73-8147-4C999BE3A522}" dt="2023-08-28T13:05:49.672" v="461" actId="20577"/>
        <pc:sldMkLst>
          <pc:docMk/>
          <pc:sldMk cId="16670115" sldId="339"/>
        </pc:sldMkLst>
        <pc:spChg chg="mod">
          <ac:chgData name="Lunde, Mathis" userId="627695d6-fe75-4a67-8bf5-a834d9c3d2ea" providerId="ADAL" clId="{A3938994-B157-4A73-8147-4C999BE3A522}" dt="2023-08-28T13:05:49.672" v="461" actId="20577"/>
          <ac:spMkLst>
            <pc:docMk/>
            <pc:sldMk cId="16670115" sldId="339"/>
            <ac:spMk id="8" creationId="{9C23DB67-160C-435E-94E7-2895C36FD652}"/>
          </ac:spMkLst>
        </pc:spChg>
      </pc:sldChg>
      <pc:sldChg chg="modNotesTx">
        <pc:chgData name="Lunde, Mathis" userId="627695d6-fe75-4a67-8bf5-a834d9c3d2ea" providerId="ADAL" clId="{A3938994-B157-4A73-8147-4C999BE3A522}" dt="2023-08-28T13:03:53.694" v="444" actId="20577"/>
        <pc:sldMkLst>
          <pc:docMk/>
          <pc:sldMk cId="2778347006" sldId="340"/>
        </pc:sldMkLst>
      </pc:sldChg>
      <pc:sldChg chg="modSp mod">
        <pc:chgData name="Lunde, Mathis" userId="627695d6-fe75-4a67-8bf5-a834d9c3d2ea" providerId="ADAL" clId="{A3938994-B157-4A73-8147-4C999BE3A522}" dt="2023-08-28T11:22:04.316" v="258" actId="20577"/>
        <pc:sldMkLst>
          <pc:docMk/>
          <pc:sldMk cId="1027485171" sldId="343"/>
        </pc:sldMkLst>
        <pc:spChg chg="mod">
          <ac:chgData name="Lunde, Mathis" userId="627695d6-fe75-4a67-8bf5-a834d9c3d2ea" providerId="ADAL" clId="{A3938994-B157-4A73-8147-4C999BE3A522}" dt="2023-08-28T11:22:04.316" v="258" actId="20577"/>
          <ac:spMkLst>
            <pc:docMk/>
            <pc:sldMk cId="1027485171" sldId="343"/>
            <ac:spMk id="2" creationId="{CF41D86F-8837-1531-FF57-7AF2BBFC8CB0}"/>
          </ac:spMkLst>
        </pc:spChg>
      </pc:sldChg>
      <pc:sldChg chg="addSp delSp modSp mod">
        <pc:chgData name="Lunde, Mathis" userId="627695d6-fe75-4a67-8bf5-a834d9c3d2ea" providerId="ADAL" clId="{A3938994-B157-4A73-8147-4C999BE3A522}" dt="2023-08-29T09:52:57.221" v="551" actId="208"/>
        <pc:sldMkLst>
          <pc:docMk/>
          <pc:sldMk cId="3898475216" sldId="344"/>
        </pc:sldMkLst>
        <pc:spChg chg="mod">
          <ac:chgData name="Lunde, Mathis" userId="627695d6-fe75-4a67-8bf5-a834d9c3d2ea" providerId="ADAL" clId="{A3938994-B157-4A73-8147-4C999BE3A522}" dt="2023-08-29T09:52:53.366" v="550" actId="1076"/>
          <ac:spMkLst>
            <pc:docMk/>
            <pc:sldMk cId="3898475216" sldId="344"/>
            <ac:spMk id="6" creationId="{AC647922-8301-266E-CDEC-435C592C4629}"/>
          </ac:spMkLst>
        </pc:spChg>
        <pc:picChg chg="del mod">
          <ac:chgData name="Lunde, Mathis" userId="627695d6-fe75-4a67-8bf5-a834d9c3d2ea" providerId="ADAL" clId="{A3938994-B157-4A73-8147-4C999BE3A522}" dt="2023-08-29T09:52:13.283" v="527" actId="478"/>
          <ac:picMkLst>
            <pc:docMk/>
            <pc:sldMk cId="3898475216" sldId="344"/>
            <ac:picMk id="5" creationId="{40A24F9A-6711-7151-DE30-3EEA2EC0BE6C}"/>
          </ac:picMkLst>
        </pc:picChg>
        <pc:picChg chg="add mod modCrop">
          <ac:chgData name="Lunde, Mathis" userId="627695d6-fe75-4a67-8bf5-a834d9c3d2ea" providerId="ADAL" clId="{A3938994-B157-4A73-8147-4C999BE3A522}" dt="2023-08-29T09:52:57.221" v="551" actId="208"/>
          <ac:picMkLst>
            <pc:docMk/>
            <pc:sldMk cId="3898475216" sldId="344"/>
            <ac:picMk id="7" creationId="{056C6EEA-7652-28AB-B418-1CB424765791}"/>
          </ac:picMkLst>
        </pc:picChg>
      </pc:sldChg>
      <pc:sldChg chg="modSp mod">
        <pc:chgData name="Lunde, Mathis" userId="627695d6-fe75-4a67-8bf5-a834d9c3d2ea" providerId="ADAL" clId="{A3938994-B157-4A73-8147-4C999BE3A522}" dt="2023-08-28T11:18:21.195" v="140" actId="20577"/>
        <pc:sldMkLst>
          <pc:docMk/>
          <pc:sldMk cId="251724354" sldId="345"/>
        </pc:sldMkLst>
        <pc:spChg chg="mod">
          <ac:chgData name="Lunde, Mathis" userId="627695d6-fe75-4a67-8bf5-a834d9c3d2ea" providerId="ADAL" clId="{A3938994-B157-4A73-8147-4C999BE3A522}" dt="2023-08-28T11:18:21.195" v="140" actId="20577"/>
          <ac:spMkLst>
            <pc:docMk/>
            <pc:sldMk cId="251724354" sldId="345"/>
            <ac:spMk id="2" creationId="{1D10CB37-054A-3B8B-126A-4BDE90ED4D82}"/>
          </ac:spMkLst>
        </pc:spChg>
      </pc:sldChg>
      <pc:sldChg chg="addSp delSp modSp mod modNotesTx">
        <pc:chgData name="Lunde, Mathis" userId="627695d6-fe75-4a67-8bf5-a834d9c3d2ea" providerId="ADAL" clId="{A3938994-B157-4A73-8147-4C999BE3A522}" dt="2023-08-28T13:07:31.664" v="509" actId="20577"/>
        <pc:sldMkLst>
          <pc:docMk/>
          <pc:sldMk cId="2689193301" sldId="346"/>
        </pc:sldMkLst>
        <pc:spChg chg="add mod">
          <ac:chgData name="Lunde, Mathis" userId="627695d6-fe75-4a67-8bf5-a834d9c3d2ea" providerId="ADAL" clId="{A3938994-B157-4A73-8147-4C999BE3A522}" dt="2023-08-28T12:52:48.928" v="382" actId="1036"/>
          <ac:spMkLst>
            <pc:docMk/>
            <pc:sldMk cId="2689193301" sldId="346"/>
            <ac:spMk id="7" creationId="{AE9280E6-6E11-87A7-318D-4BD50489D589}"/>
          </ac:spMkLst>
        </pc:spChg>
        <pc:picChg chg="add del mod">
          <ac:chgData name="Lunde, Mathis" userId="627695d6-fe75-4a67-8bf5-a834d9c3d2ea" providerId="ADAL" clId="{A3938994-B157-4A73-8147-4C999BE3A522}" dt="2023-08-28T12:06:16.245" v="345" actId="21"/>
          <ac:picMkLst>
            <pc:docMk/>
            <pc:sldMk cId="2689193301" sldId="346"/>
            <ac:picMk id="4" creationId="{C9D9DA8C-5CA6-E383-A54E-1205B4F561BB}"/>
          </ac:picMkLst>
        </pc:picChg>
        <pc:picChg chg="mod modCrop">
          <ac:chgData name="Lunde, Mathis" userId="627695d6-fe75-4a67-8bf5-a834d9c3d2ea" providerId="ADAL" clId="{A3938994-B157-4A73-8147-4C999BE3A522}" dt="2023-08-28T12:53:14.348" v="387" actId="732"/>
          <ac:picMkLst>
            <pc:docMk/>
            <pc:sldMk cId="2689193301" sldId="346"/>
            <ac:picMk id="5" creationId="{2398B756-96E5-F0FC-8543-F8F98CEB072E}"/>
          </ac:picMkLst>
        </pc:picChg>
        <pc:picChg chg="add mod">
          <ac:chgData name="Lunde, Mathis" userId="627695d6-fe75-4a67-8bf5-a834d9c3d2ea" providerId="ADAL" clId="{A3938994-B157-4A73-8147-4C999BE3A522}" dt="2023-08-28T12:52:45.163" v="377" actId="1036"/>
          <ac:picMkLst>
            <pc:docMk/>
            <pc:sldMk cId="2689193301" sldId="346"/>
            <ac:picMk id="8" creationId="{AB6A68C0-17F5-5B64-903E-406B786F15F9}"/>
          </ac:picMkLst>
        </pc:picChg>
      </pc:sldChg>
      <pc:sldChg chg="del">
        <pc:chgData name="Lunde, Mathis" userId="627695d6-fe75-4a67-8bf5-a834d9c3d2ea" providerId="ADAL" clId="{A3938994-B157-4A73-8147-4C999BE3A522}" dt="2023-08-29T06:32:51.598" v="522" actId="47"/>
        <pc:sldMkLst>
          <pc:docMk/>
          <pc:sldMk cId="1997927507" sldId="347"/>
        </pc:sldMkLst>
      </pc:sldChg>
      <pc:sldChg chg="ord">
        <pc:chgData name="Lunde, Mathis" userId="627695d6-fe75-4a67-8bf5-a834d9c3d2ea" providerId="ADAL" clId="{A3938994-B157-4A73-8147-4C999BE3A522}" dt="2023-08-28T11:17:48.850" v="14"/>
        <pc:sldMkLst>
          <pc:docMk/>
          <pc:sldMk cId="3599478488" sldId="348"/>
        </pc:sldMkLst>
      </pc:sldChg>
      <pc:sldChg chg="addSp delSp modSp mod">
        <pc:chgData name="Lunde, Mathis" userId="627695d6-fe75-4a67-8bf5-a834d9c3d2ea" providerId="ADAL" clId="{A3938994-B157-4A73-8147-4C999BE3A522}" dt="2023-08-28T12:06:38.985" v="350" actId="1076"/>
        <pc:sldMkLst>
          <pc:docMk/>
          <pc:sldMk cId="1383459225" sldId="349"/>
        </pc:sldMkLst>
        <pc:spChg chg="del">
          <ac:chgData name="Lunde, Mathis" userId="627695d6-fe75-4a67-8bf5-a834d9c3d2ea" providerId="ADAL" clId="{A3938994-B157-4A73-8147-4C999BE3A522}" dt="2023-08-28T12:05:41.374" v="337" actId="478"/>
          <ac:spMkLst>
            <pc:docMk/>
            <pc:sldMk cId="1383459225" sldId="349"/>
            <ac:spMk id="6" creationId="{E307F92A-E919-862F-A37F-3DA05D44E0CF}"/>
          </ac:spMkLst>
        </pc:spChg>
        <pc:spChg chg="add mod">
          <ac:chgData name="Lunde, Mathis" userId="627695d6-fe75-4a67-8bf5-a834d9c3d2ea" providerId="ADAL" clId="{A3938994-B157-4A73-8147-4C999BE3A522}" dt="2023-08-28T12:06:38.985" v="350" actId="1076"/>
          <ac:spMkLst>
            <pc:docMk/>
            <pc:sldMk cId="1383459225" sldId="349"/>
            <ac:spMk id="8" creationId="{CA7B4696-2089-E1F8-4EE4-B10674AF8D0E}"/>
          </ac:spMkLst>
        </pc:spChg>
        <pc:picChg chg="del">
          <ac:chgData name="Lunde, Mathis" userId="627695d6-fe75-4a67-8bf5-a834d9c3d2ea" providerId="ADAL" clId="{A3938994-B157-4A73-8147-4C999BE3A522}" dt="2023-08-28T12:05:35.742" v="335" actId="478"/>
          <ac:picMkLst>
            <pc:docMk/>
            <pc:sldMk cId="1383459225" sldId="349"/>
            <ac:picMk id="5" creationId="{74DC7BE5-3B56-69F7-EEA2-D25426F5EC68}"/>
          </ac:picMkLst>
        </pc:picChg>
        <pc:picChg chg="add del mod">
          <ac:chgData name="Lunde, Mathis" userId="627695d6-fe75-4a67-8bf5-a834d9c3d2ea" providerId="ADAL" clId="{A3938994-B157-4A73-8147-4C999BE3A522}" dt="2023-08-28T12:06:11.987" v="343" actId="21"/>
          <ac:picMkLst>
            <pc:docMk/>
            <pc:sldMk cId="1383459225" sldId="349"/>
            <ac:picMk id="7" creationId="{96E37883-0C37-1BA1-06D8-24D1F895D532}"/>
          </ac:picMkLst>
        </pc:picChg>
        <pc:picChg chg="add mod">
          <ac:chgData name="Lunde, Mathis" userId="627695d6-fe75-4a67-8bf5-a834d9c3d2ea" providerId="ADAL" clId="{A3938994-B157-4A73-8147-4C999BE3A522}" dt="2023-08-28T12:06:34.691" v="349" actId="14100"/>
          <ac:picMkLst>
            <pc:docMk/>
            <pc:sldMk cId="1383459225" sldId="349"/>
            <ac:picMk id="9" creationId="{0686DE95-7F27-0D29-A2BE-6F53425A539D}"/>
          </ac:picMkLst>
        </pc:picChg>
      </pc:sldChg>
      <pc:sldChg chg="modSp mod">
        <pc:chgData name="Lunde, Mathis" userId="627695d6-fe75-4a67-8bf5-a834d9c3d2ea" providerId="ADAL" clId="{A3938994-B157-4A73-8147-4C999BE3A522}" dt="2023-08-28T13:08:52.641" v="510" actId="14100"/>
        <pc:sldMkLst>
          <pc:docMk/>
          <pc:sldMk cId="2895701039" sldId="350"/>
        </pc:sldMkLst>
        <pc:spChg chg="mod">
          <ac:chgData name="Lunde, Mathis" userId="627695d6-fe75-4a67-8bf5-a834d9c3d2ea" providerId="ADAL" clId="{A3938994-B157-4A73-8147-4C999BE3A522}" dt="2023-08-28T11:22:38.262" v="266" actId="113"/>
          <ac:spMkLst>
            <pc:docMk/>
            <pc:sldMk cId="2895701039" sldId="350"/>
            <ac:spMk id="7" creationId="{864BFCEC-382A-8D83-FBE6-D7C9DD8DBF29}"/>
          </ac:spMkLst>
        </pc:spChg>
        <pc:picChg chg="mod">
          <ac:chgData name="Lunde, Mathis" userId="627695d6-fe75-4a67-8bf5-a834d9c3d2ea" providerId="ADAL" clId="{A3938994-B157-4A73-8147-4C999BE3A522}" dt="2023-08-28T13:08:52.641" v="510" actId="14100"/>
          <ac:picMkLst>
            <pc:docMk/>
            <pc:sldMk cId="2895701039" sldId="350"/>
            <ac:picMk id="6" creationId="{1A52A8A9-A834-FBDD-E79C-CA8C55CE16DA}"/>
          </ac:picMkLst>
        </pc:picChg>
      </pc:sldChg>
      <pc:sldChg chg="modSp mod">
        <pc:chgData name="Lunde, Mathis" userId="627695d6-fe75-4a67-8bf5-a834d9c3d2ea" providerId="ADAL" clId="{A3938994-B157-4A73-8147-4C999BE3A522}" dt="2023-08-28T11:23:35.803" v="279" actId="20577"/>
        <pc:sldMkLst>
          <pc:docMk/>
          <pc:sldMk cId="4095391560" sldId="351"/>
        </pc:sldMkLst>
        <pc:spChg chg="mod">
          <ac:chgData name="Lunde, Mathis" userId="627695d6-fe75-4a67-8bf5-a834d9c3d2ea" providerId="ADAL" clId="{A3938994-B157-4A73-8147-4C999BE3A522}" dt="2023-08-28T11:23:35.803" v="279" actId="20577"/>
          <ac:spMkLst>
            <pc:docMk/>
            <pc:sldMk cId="4095391560" sldId="351"/>
            <ac:spMk id="3" creationId="{687AA811-6A4A-5F97-87B7-B32EB0E092CF}"/>
          </ac:spMkLst>
        </pc:spChg>
      </pc:sldChg>
      <pc:sldChg chg="addSp delSp modSp new del mod">
        <pc:chgData name="Lunde, Mathis" userId="627695d6-fe75-4a67-8bf5-a834d9c3d2ea" providerId="ADAL" clId="{A3938994-B157-4A73-8147-4C999BE3A522}" dt="2023-08-28T12:04:39.054" v="297" actId="47"/>
        <pc:sldMkLst>
          <pc:docMk/>
          <pc:sldMk cId="6668764" sldId="352"/>
        </pc:sldMkLst>
        <pc:spChg chg="add del">
          <ac:chgData name="Lunde, Mathis" userId="627695d6-fe75-4a67-8bf5-a834d9c3d2ea" providerId="ADAL" clId="{A3938994-B157-4A73-8147-4C999BE3A522}" dt="2023-08-28T12:03:46.625" v="283"/>
          <ac:spMkLst>
            <pc:docMk/>
            <pc:sldMk cId="6668764" sldId="352"/>
            <ac:spMk id="2" creationId="{10AFF696-02FF-178A-E7BF-DF291A04528E}"/>
          </ac:spMkLst>
        </pc:spChg>
        <pc:spChg chg="del">
          <ac:chgData name="Lunde, Mathis" userId="627695d6-fe75-4a67-8bf5-a834d9c3d2ea" providerId="ADAL" clId="{A3938994-B157-4A73-8147-4C999BE3A522}" dt="2023-08-28T12:03:53.782" v="286"/>
          <ac:spMkLst>
            <pc:docMk/>
            <pc:sldMk cId="6668764" sldId="352"/>
            <ac:spMk id="3" creationId="{E11873CD-D682-5C0B-A43B-9ABFFEB5BD08}"/>
          </ac:spMkLst>
        </pc:spChg>
        <pc:spChg chg="add del mod">
          <ac:chgData name="Lunde, Mathis" userId="627695d6-fe75-4a67-8bf5-a834d9c3d2ea" providerId="ADAL" clId="{A3938994-B157-4A73-8147-4C999BE3A522}" dt="2023-08-28T12:04:27.793" v="294"/>
          <ac:spMkLst>
            <pc:docMk/>
            <pc:sldMk cId="6668764" sldId="352"/>
            <ac:spMk id="12" creationId="{22230983-334C-2E65-6915-D5CD3C3AC1AA}"/>
          </ac:spMkLst>
        </pc:spChg>
        <pc:picChg chg="add del mod">
          <ac:chgData name="Lunde, Mathis" userId="627695d6-fe75-4a67-8bf5-a834d9c3d2ea" providerId="ADAL" clId="{A3938994-B157-4A73-8147-4C999BE3A522}" dt="2023-08-28T12:02:39.749" v="282"/>
          <ac:picMkLst>
            <pc:docMk/>
            <pc:sldMk cId="6668764" sldId="352"/>
            <ac:picMk id="6" creationId="{B71BCB2C-82FE-F1D8-7DEF-036C71DF3476}"/>
          </ac:picMkLst>
        </pc:picChg>
        <pc:picChg chg="add del mod modCrop">
          <ac:chgData name="Lunde, Mathis" userId="627695d6-fe75-4a67-8bf5-a834d9c3d2ea" providerId="ADAL" clId="{A3938994-B157-4A73-8147-4C999BE3A522}" dt="2023-08-28T12:04:22.875" v="293" actId="478"/>
          <ac:picMkLst>
            <pc:docMk/>
            <pc:sldMk cId="6668764" sldId="352"/>
            <ac:picMk id="8" creationId="{32FD03E6-30CA-54A8-839B-AF2306243E5B}"/>
          </ac:picMkLst>
        </pc:picChg>
        <pc:picChg chg="add mod">
          <ac:chgData name="Lunde, Mathis" userId="627695d6-fe75-4a67-8bf5-a834d9c3d2ea" providerId="ADAL" clId="{A3938994-B157-4A73-8147-4C999BE3A522}" dt="2023-08-28T12:03:57.178" v="287" actId="27614"/>
          <ac:picMkLst>
            <pc:docMk/>
            <pc:sldMk cId="6668764" sldId="352"/>
            <ac:picMk id="10" creationId="{300E2C47-D462-2D11-C307-B36794C3A67F}"/>
          </ac:picMkLst>
        </pc:picChg>
        <pc:picChg chg="add mod">
          <ac:chgData name="Lunde, Mathis" userId="627695d6-fe75-4a67-8bf5-a834d9c3d2ea" providerId="ADAL" clId="{A3938994-B157-4A73-8147-4C999BE3A522}" dt="2023-08-28T12:04:30.799" v="296" actId="962"/>
          <ac:picMkLst>
            <pc:docMk/>
            <pc:sldMk cId="6668764" sldId="352"/>
            <ac:picMk id="14" creationId="{CD6835C8-3324-13FE-47A2-CEFBD77D92B8}"/>
          </ac:picMkLst>
        </pc:picChg>
      </pc:sldChg>
      <pc:sldChg chg="addSp delSp modSp new mod ord">
        <pc:chgData name="Lunde, Mathis" userId="627695d6-fe75-4a67-8bf5-a834d9c3d2ea" providerId="ADAL" clId="{A3938994-B157-4A73-8147-4C999BE3A522}" dt="2023-08-28T12:05:05.969" v="318" actId="20577"/>
        <pc:sldMkLst>
          <pc:docMk/>
          <pc:sldMk cId="161464741" sldId="352"/>
        </pc:sldMkLst>
        <pc:spChg chg="del">
          <ac:chgData name="Lunde, Mathis" userId="627695d6-fe75-4a67-8bf5-a834d9c3d2ea" providerId="ADAL" clId="{A3938994-B157-4A73-8147-4C999BE3A522}" dt="2023-08-28T12:04:43.871" v="299"/>
          <ac:spMkLst>
            <pc:docMk/>
            <pc:sldMk cId="161464741" sldId="352"/>
            <ac:spMk id="2" creationId="{986AC4CD-4FED-DD43-9D30-CB5B85BB74B3}"/>
          </ac:spMkLst>
        </pc:spChg>
        <pc:spChg chg="mod">
          <ac:chgData name="Lunde, Mathis" userId="627695d6-fe75-4a67-8bf5-a834d9c3d2ea" providerId="ADAL" clId="{A3938994-B157-4A73-8147-4C999BE3A522}" dt="2023-08-28T12:05:05.969" v="318" actId="20577"/>
          <ac:spMkLst>
            <pc:docMk/>
            <pc:sldMk cId="161464741" sldId="352"/>
            <ac:spMk id="3" creationId="{B8773ECF-C62C-5FBA-C150-5E15D2EC7177}"/>
          </ac:spMkLst>
        </pc:spChg>
        <pc:picChg chg="add mod">
          <ac:chgData name="Lunde, Mathis" userId="627695d6-fe75-4a67-8bf5-a834d9c3d2ea" providerId="ADAL" clId="{A3938994-B157-4A73-8147-4C999BE3A522}" dt="2023-08-28T12:04:46.276" v="301" actId="962"/>
          <ac:picMkLst>
            <pc:docMk/>
            <pc:sldMk cId="161464741" sldId="352"/>
            <ac:picMk id="5" creationId="{202A51E9-1209-B2C4-4AE5-A9EBA3C68FAB}"/>
          </ac:picMkLst>
        </pc:picChg>
      </pc:sldChg>
      <pc:sldChg chg="addSp delSp modSp new mod">
        <pc:chgData name="Lunde, Mathis" userId="627695d6-fe75-4a67-8bf5-a834d9c3d2ea" providerId="ADAL" clId="{A3938994-B157-4A73-8147-4C999BE3A522}" dt="2023-08-28T12:05:10.191" v="330" actId="20577"/>
        <pc:sldMkLst>
          <pc:docMk/>
          <pc:sldMk cId="2723272797" sldId="353"/>
        </pc:sldMkLst>
        <pc:spChg chg="del">
          <ac:chgData name="Lunde, Mathis" userId="627695d6-fe75-4a67-8bf5-a834d9c3d2ea" providerId="ADAL" clId="{A3938994-B157-4A73-8147-4C999BE3A522}" dt="2023-08-28T12:04:52.588" v="305"/>
          <ac:spMkLst>
            <pc:docMk/>
            <pc:sldMk cId="2723272797" sldId="353"/>
            <ac:spMk id="2" creationId="{8702FE3E-51BF-6B4B-904C-B97BC7B37EAE}"/>
          </ac:spMkLst>
        </pc:spChg>
        <pc:spChg chg="mod">
          <ac:chgData name="Lunde, Mathis" userId="627695d6-fe75-4a67-8bf5-a834d9c3d2ea" providerId="ADAL" clId="{A3938994-B157-4A73-8147-4C999BE3A522}" dt="2023-08-28T12:05:10.191" v="330" actId="20577"/>
          <ac:spMkLst>
            <pc:docMk/>
            <pc:sldMk cId="2723272797" sldId="353"/>
            <ac:spMk id="3" creationId="{5824832F-CD0A-54E4-7E86-237B1C8F9B7F}"/>
          </ac:spMkLst>
        </pc:spChg>
        <pc:picChg chg="add mod">
          <ac:chgData name="Lunde, Mathis" userId="627695d6-fe75-4a67-8bf5-a834d9c3d2ea" providerId="ADAL" clId="{A3938994-B157-4A73-8147-4C999BE3A522}" dt="2023-08-28T12:04:55.825" v="306" actId="27614"/>
          <ac:picMkLst>
            <pc:docMk/>
            <pc:sldMk cId="2723272797" sldId="353"/>
            <ac:picMk id="5" creationId="{EE1DAD24-2BC2-61F6-282A-A06E52671D90}"/>
          </ac:picMkLst>
        </pc:picChg>
      </pc:sldChg>
    </pc:docChg>
  </pc:docChgLst>
  <pc:docChgLst>
    <pc:chgData name="Lunde, Mathis" userId="627695d6-fe75-4a67-8bf5-a834d9c3d2ea" providerId="ADAL" clId="{C90250C3-31D5-4B2E-B7CD-2D3E4B9BB3FA}"/>
    <pc:docChg chg="undo custSel addSld delSld modSld sldOrd">
      <pc:chgData name="Lunde, Mathis" userId="627695d6-fe75-4a67-8bf5-a834d9c3d2ea" providerId="ADAL" clId="{C90250C3-31D5-4B2E-B7CD-2D3E4B9BB3FA}" dt="2022-11-08T11:08:42.820" v="1142" actId="20577"/>
      <pc:docMkLst>
        <pc:docMk/>
      </pc:docMkLst>
      <pc:sldChg chg="modSp mod">
        <pc:chgData name="Lunde, Mathis" userId="627695d6-fe75-4a67-8bf5-a834d9c3d2ea" providerId="ADAL" clId="{C90250C3-31D5-4B2E-B7CD-2D3E4B9BB3FA}" dt="2022-11-08T11:08:42.820" v="1142" actId="20577"/>
        <pc:sldMkLst>
          <pc:docMk/>
          <pc:sldMk cId="4206223147" sldId="256"/>
        </pc:sldMkLst>
        <pc:spChg chg="mod">
          <ac:chgData name="Lunde, Mathis" userId="627695d6-fe75-4a67-8bf5-a834d9c3d2ea" providerId="ADAL" clId="{C90250C3-31D5-4B2E-B7CD-2D3E4B9BB3FA}" dt="2022-11-08T11:08:42.820" v="1142" actId="20577"/>
          <ac:spMkLst>
            <pc:docMk/>
            <pc:sldMk cId="4206223147" sldId="256"/>
            <ac:spMk id="2" creationId="{7016D7F1-8DDA-5BE7-F61B-4901201610A7}"/>
          </ac:spMkLst>
        </pc:spChg>
      </pc:sldChg>
      <pc:sldChg chg="del">
        <pc:chgData name="Lunde, Mathis" userId="627695d6-fe75-4a67-8bf5-a834d9c3d2ea" providerId="ADAL" clId="{C90250C3-31D5-4B2E-B7CD-2D3E4B9BB3FA}" dt="2022-11-07T14:07:24.732" v="602" actId="2696"/>
        <pc:sldMkLst>
          <pc:docMk/>
          <pc:sldMk cId="1103573216" sldId="258"/>
        </pc:sldMkLst>
      </pc:sldChg>
      <pc:sldChg chg="del">
        <pc:chgData name="Lunde, Mathis" userId="627695d6-fe75-4a67-8bf5-a834d9c3d2ea" providerId="ADAL" clId="{C90250C3-31D5-4B2E-B7CD-2D3E4B9BB3FA}" dt="2022-11-07T14:07:24.732" v="602" actId="2696"/>
        <pc:sldMkLst>
          <pc:docMk/>
          <pc:sldMk cId="765787235" sldId="268"/>
        </pc:sldMkLst>
      </pc:sldChg>
      <pc:sldChg chg="addSp modSp mod">
        <pc:chgData name="Lunde, Mathis" userId="627695d6-fe75-4a67-8bf5-a834d9c3d2ea" providerId="ADAL" clId="{C90250C3-31D5-4B2E-B7CD-2D3E4B9BB3FA}" dt="2022-11-08T09:30:11.915" v="1117" actId="404"/>
        <pc:sldMkLst>
          <pc:docMk/>
          <pc:sldMk cId="4289425815" sldId="326"/>
        </pc:sldMkLst>
        <pc:spChg chg="mod">
          <ac:chgData name="Lunde, Mathis" userId="627695d6-fe75-4a67-8bf5-a834d9c3d2ea" providerId="ADAL" clId="{C90250C3-31D5-4B2E-B7CD-2D3E4B9BB3FA}" dt="2022-11-08T09:29:56.482" v="1113" actId="404"/>
          <ac:spMkLst>
            <pc:docMk/>
            <pc:sldMk cId="4289425815" sldId="326"/>
            <ac:spMk id="2" creationId="{F89ADDAE-7693-444D-8D1D-A6607EE7142B}"/>
          </ac:spMkLst>
        </pc:spChg>
        <pc:spChg chg="mod">
          <ac:chgData name="Lunde, Mathis" userId="627695d6-fe75-4a67-8bf5-a834d9c3d2ea" providerId="ADAL" clId="{C90250C3-31D5-4B2E-B7CD-2D3E4B9BB3FA}" dt="2022-11-08T09:30:04.156" v="1115" actId="404"/>
          <ac:spMkLst>
            <pc:docMk/>
            <pc:sldMk cId="4289425815" sldId="326"/>
            <ac:spMk id="3" creationId="{BB5D9D20-7794-4160-AEE2-13F37DD22B74}"/>
          </ac:spMkLst>
        </pc:spChg>
        <pc:spChg chg="mod">
          <ac:chgData name="Lunde, Mathis" userId="627695d6-fe75-4a67-8bf5-a834d9c3d2ea" providerId="ADAL" clId="{C90250C3-31D5-4B2E-B7CD-2D3E4B9BB3FA}" dt="2022-11-08T09:30:11.915" v="1117" actId="404"/>
          <ac:spMkLst>
            <pc:docMk/>
            <pc:sldMk cId="4289425815" sldId="326"/>
            <ac:spMk id="4" creationId="{C27D9B0F-CA0E-4835-B242-766C35398EFB}"/>
          </ac:spMkLst>
        </pc:spChg>
        <pc:spChg chg="mod">
          <ac:chgData name="Lunde, Mathis" userId="627695d6-fe75-4a67-8bf5-a834d9c3d2ea" providerId="ADAL" clId="{C90250C3-31D5-4B2E-B7CD-2D3E4B9BB3FA}" dt="2022-11-08T09:30:00.386" v="1114" actId="404"/>
          <ac:spMkLst>
            <pc:docMk/>
            <pc:sldMk cId="4289425815" sldId="326"/>
            <ac:spMk id="6" creationId="{0A4A7A83-61E9-46E3-9C21-937AA0350838}"/>
          </ac:spMkLst>
        </pc:spChg>
        <pc:spChg chg="mod">
          <ac:chgData name="Lunde, Mathis" userId="627695d6-fe75-4a67-8bf5-a834d9c3d2ea" providerId="ADAL" clId="{C90250C3-31D5-4B2E-B7CD-2D3E4B9BB3FA}" dt="2022-11-08T09:30:08.263" v="1116" actId="404"/>
          <ac:spMkLst>
            <pc:docMk/>
            <pc:sldMk cId="4289425815" sldId="326"/>
            <ac:spMk id="10" creationId="{F89280A3-9070-494A-B339-387BE9D0F70F}"/>
          </ac:spMkLst>
        </pc:spChg>
        <pc:spChg chg="add mod">
          <ac:chgData name="Lunde, Mathis" userId="627695d6-fe75-4a67-8bf5-a834d9c3d2ea" providerId="ADAL" clId="{C90250C3-31D5-4B2E-B7CD-2D3E4B9BB3FA}" dt="2022-11-08T07:36:34.041" v="1000" actId="1076"/>
          <ac:spMkLst>
            <pc:docMk/>
            <pc:sldMk cId="4289425815" sldId="326"/>
            <ac:spMk id="12" creationId="{A975CCAF-AF1C-8663-A7F1-7001AFFD535D}"/>
          </ac:spMkLst>
        </pc:spChg>
      </pc:sldChg>
      <pc:sldChg chg="modNotesTx">
        <pc:chgData name="Lunde, Mathis" userId="627695d6-fe75-4a67-8bf5-a834d9c3d2ea" providerId="ADAL" clId="{C90250C3-31D5-4B2E-B7CD-2D3E4B9BB3FA}" dt="2022-11-07T13:36:46.276" v="167"/>
        <pc:sldMkLst>
          <pc:docMk/>
          <pc:sldMk cId="3013782576" sldId="335"/>
        </pc:sldMkLst>
      </pc:sldChg>
      <pc:sldChg chg="del mod modShow">
        <pc:chgData name="Lunde, Mathis" userId="627695d6-fe75-4a67-8bf5-a834d9c3d2ea" providerId="ADAL" clId="{C90250C3-31D5-4B2E-B7CD-2D3E4B9BB3FA}" dt="2022-11-07T14:07:24.732" v="602" actId="2696"/>
        <pc:sldMkLst>
          <pc:docMk/>
          <pc:sldMk cId="533103984" sldId="336"/>
        </pc:sldMkLst>
      </pc:sldChg>
      <pc:sldChg chg="modSp mod">
        <pc:chgData name="Lunde, Mathis" userId="627695d6-fe75-4a67-8bf5-a834d9c3d2ea" providerId="ADAL" clId="{C90250C3-31D5-4B2E-B7CD-2D3E4B9BB3FA}" dt="2022-11-08T08:19:24.823" v="1103" actId="113"/>
        <pc:sldMkLst>
          <pc:docMk/>
          <pc:sldMk cId="16670115" sldId="339"/>
        </pc:sldMkLst>
        <pc:spChg chg="mod">
          <ac:chgData name="Lunde, Mathis" userId="627695d6-fe75-4a67-8bf5-a834d9c3d2ea" providerId="ADAL" clId="{C90250C3-31D5-4B2E-B7CD-2D3E4B9BB3FA}" dt="2022-11-08T08:19:24.823" v="1103" actId="113"/>
          <ac:spMkLst>
            <pc:docMk/>
            <pc:sldMk cId="16670115" sldId="339"/>
            <ac:spMk id="8" creationId="{9C23DB67-160C-435E-94E7-2895C36FD652}"/>
          </ac:spMkLst>
        </pc:spChg>
      </pc:sldChg>
      <pc:sldChg chg="ord">
        <pc:chgData name="Lunde, Mathis" userId="627695d6-fe75-4a67-8bf5-a834d9c3d2ea" providerId="ADAL" clId="{C90250C3-31D5-4B2E-B7CD-2D3E4B9BB3FA}" dt="2022-11-07T12:35:34.843" v="1"/>
        <pc:sldMkLst>
          <pc:docMk/>
          <pc:sldMk cId="2778347006" sldId="340"/>
        </pc:sldMkLst>
      </pc:sldChg>
      <pc:sldChg chg="modSp mod">
        <pc:chgData name="Lunde, Mathis" userId="627695d6-fe75-4a67-8bf5-a834d9c3d2ea" providerId="ADAL" clId="{C90250C3-31D5-4B2E-B7CD-2D3E4B9BB3FA}" dt="2022-11-08T10:53:29.101" v="1130"/>
        <pc:sldMkLst>
          <pc:docMk/>
          <pc:sldMk cId="1544523710" sldId="341"/>
        </pc:sldMkLst>
        <pc:spChg chg="mod">
          <ac:chgData name="Lunde, Mathis" userId="627695d6-fe75-4a67-8bf5-a834d9c3d2ea" providerId="ADAL" clId="{C90250C3-31D5-4B2E-B7CD-2D3E4B9BB3FA}" dt="2022-11-08T10:53:29.101" v="1130"/>
          <ac:spMkLst>
            <pc:docMk/>
            <pc:sldMk cId="1544523710" sldId="341"/>
            <ac:spMk id="2" creationId="{4D298E20-F493-99C3-6BF5-DFBB9D562787}"/>
          </ac:spMkLst>
        </pc:spChg>
        <pc:spChg chg="mod">
          <ac:chgData name="Lunde, Mathis" userId="627695d6-fe75-4a67-8bf5-a834d9c3d2ea" providerId="ADAL" clId="{C90250C3-31D5-4B2E-B7CD-2D3E4B9BB3FA}" dt="2022-11-08T09:30:25.409" v="1118" actId="113"/>
          <ac:spMkLst>
            <pc:docMk/>
            <pc:sldMk cId="1544523710" sldId="341"/>
            <ac:spMk id="4" creationId="{B343F8C5-9A8F-D809-8F2D-0E607C6C9294}"/>
          </ac:spMkLst>
        </pc:spChg>
        <pc:picChg chg="mod">
          <ac:chgData name="Lunde, Mathis" userId="627695d6-fe75-4a67-8bf5-a834d9c3d2ea" providerId="ADAL" clId="{C90250C3-31D5-4B2E-B7CD-2D3E4B9BB3FA}" dt="2022-11-07T14:38:19.878" v="894" actId="208"/>
          <ac:picMkLst>
            <pc:docMk/>
            <pc:sldMk cId="1544523710" sldId="341"/>
            <ac:picMk id="6" creationId="{85E1CA2D-3FCA-C4EA-2912-59F62FD71212}"/>
          </ac:picMkLst>
        </pc:picChg>
      </pc:sldChg>
      <pc:sldChg chg="modSp mod">
        <pc:chgData name="Lunde, Mathis" userId="627695d6-fe75-4a67-8bf5-a834d9c3d2ea" providerId="ADAL" clId="{C90250C3-31D5-4B2E-B7CD-2D3E4B9BB3FA}" dt="2022-11-08T10:53:25.996" v="1128" actId="21"/>
        <pc:sldMkLst>
          <pc:docMk/>
          <pc:sldMk cId="3569439624" sldId="342"/>
        </pc:sldMkLst>
        <pc:spChg chg="mod">
          <ac:chgData name="Lunde, Mathis" userId="627695d6-fe75-4a67-8bf5-a834d9c3d2ea" providerId="ADAL" clId="{C90250C3-31D5-4B2E-B7CD-2D3E4B9BB3FA}" dt="2022-11-08T10:53:25.996" v="1128" actId="21"/>
          <ac:spMkLst>
            <pc:docMk/>
            <pc:sldMk cId="3569439624" sldId="342"/>
            <ac:spMk id="2" creationId="{B071FDAD-B440-9E2C-F84B-66B3F416F146}"/>
          </ac:spMkLst>
        </pc:spChg>
        <pc:spChg chg="mod">
          <ac:chgData name="Lunde, Mathis" userId="627695d6-fe75-4a67-8bf5-a834d9c3d2ea" providerId="ADAL" clId="{C90250C3-31D5-4B2E-B7CD-2D3E4B9BB3FA}" dt="2022-11-08T09:30:30.133" v="1119" actId="113"/>
          <ac:spMkLst>
            <pc:docMk/>
            <pc:sldMk cId="3569439624" sldId="342"/>
            <ac:spMk id="4" creationId="{E5BAC730-9647-7C7A-725E-3532B49C9CB0}"/>
          </ac:spMkLst>
        </pc:spChg>
      </pc:sldChg>
      <pc:sldChg chg="addSp modSp mod">
        <pc:chgData name="Lunde, Mathis" userId="627695d6-fe75-4a67-8bf5-a834d9c3d2ea" providerId="ADAL" clId="{C90250C3-31D5-4B2E-B7CD-2D3E4B9BB3FA}" dt="2022-11-08T10:54:17.933" v="1132" actId="20577"/>
        <pc:sldMkLst>
          <pc:docMk/>
          <pc:sldMk cId="1027485171" sldId="343"/>
        </pc:sldMkLst>
        <pc:spChg chg="mod">
          <ac:chgData name="Lunde, Mathis" userId="627695d6-fe75-4a67-8bf5-a834d9c3d2ea" providerId="ADAL" clId="{C90250C3-31D5-4B2E-B7CD-2D3E4B9BB3FA}" dt="2022-11-08T10:54:17.933" v="1132" actId="20577"/>
          <ac:spMkLst>
            <pc:docMk/>
            <pc:sldMk cId="1027485171" sldId="343"/>
            <ac:spMk id="2" creationId="{CF41D86F-8837-1531-FF57-7AF2BBFC8CB0}"/>
          </ac:spMkLst>
        </pc:spChg>
        <pc:spChg chg="mod">
          <ac:chgData name="Lunde, Mathis" userId="627695d6-fe75-4a67-8bf5-a834d9c3d2ea" providerId="ADAL" clId="{C90250C3-31D5-4B2E-B7CD-2D3E4B9BB3FA}" dt="2022-11-08T09:30:34.211" v="1120" actId="113"/>
          <ac:spMkLst>
            <pc:docMk/>
            <pc:sldMk cId="1027485171" sldId="343"/>
            <ac:spMk id="3" creationId="{9039C7DC-11CF-886D-9569-B59A16910A54}"/>
          </ac:spMkLst>
        </pc:spChg>
        <pc:spChg chg="add mod">
          <ac:chgData name="Lunde, Mathis" userId="627695d6-fe75-4a67-8bf5-a834d9c3d2ea" providerId="ADAL" clId="{C90250C3-31D5-4B2E-B7CD-2D3E4B9BB3FA}" dt="2022-11-08T07:36:28.035" v="998" actId="1076"/>
          <ac:spMkLst>
            <pc:docMk/>
            <pc:sldMk cId="1027485171" sldId="343"/>
            <ac:spMk id="5" creationId="{B9DE3ACA-9B89-2ECC-7E47-D3B887A2CC9E}"/>
          </ac:spMkLst>
        </pc:spChg>
        <pc:spChg chg="add mod">
          <ac:chgData name="Lunde, Mathis" userId="627695d6-fe75-4a67-8bf5-a834d9c3d2ea" providerId="ADAL" clId="{C90250C3-31D5-4B2E-B7CD-2D3E4B9BB3FA}" dt="2022-11-08T09:29:00.867" v="1112" actId="208"/>
          <ac:spMkLst>
            <pc:docMk/>
            <pc:sldMk cId="1027485171" sldId="343"/>
            <ac:spMk id="6" creationId="{DDEF5BA9-9D60-E200-EFED-B48C47A9A2E7}"/>
          </ac:spMkLst>
        </pc:spChg>
      </pc:sldChg>
      <pc:sldChg chg="modSp mod">
        <pc:chgData name="Lunde, Mathis" userId="627695d6-fe75-4a67-8bf5-a834d9c3d2ea" providerId="ADAL" clId="{C90250C3-31D5-4B2E-B7CD-2D3E4B9BB3FA}" dt="2022-11-08T09:31:03.313" v="1125" actId="113"/>
        <pc:sldMkLst>
          <pc:docMk/>
          <pc:sldMk cId="3898475216" sldId="344"/>
        </pc:sldMkLst>
        <pc:spChg chg="mod">
          <ac:chgData name="Lunde, Mathis" userId="627695d6-fe75-4a67-8bf5-a834d9c3d2ea" providerId="ADAL" clId="{C90250C3-31D5-4B2E-B7CD-2D3E4B9BB3FA}" dt="2022-11-08T09:31:03.313" v="1125" actId="113"/>
          <ac:spMkLst>
            <pc:docMk/>
            <pc:sldMk cId="3898475216" sldId="344"/>
            <ac:spMk id="3" creationId="{39553045-08ED-9A00-75DE-B7945633BDDF}"/>
          </ac:spMkLst>
        </pc:spChg>
        <pc:picChg chg="mod">
          <ac:chgData name="Lunde, Mathis" userId="627695d6-fe75-4a67-8bf5-a834d9c3d2ea" providerId="ADAL" clId="{C90250C3-31D5-4B2E-B7CD-2D3E4B9BB3FA}" dt="2022-11-07T14:38:11.925" v="893" actId="208"/>
          <ac:picMkLst>
            <pc:docMk/>
            <pc:sldMk cId="3898475216" sldId="344"/>
            <ac:picMk id="5" creationId="{40A24F9A-6711-7151-DE30-3EEA2EC0BE6C}"/>
          </ac:picMkLst>
        </pc:picChg>
      </pc:sldChg>
      <pc:sldChg chg="addSp delSp modSp mod">
        <pc:chgData name="Lunde, Mathis" userId="627695d6-fe75-4a67-8bf5-a834d9c3d2ea" providerId="ADAL" clId="{C90250C3-31D5-4B2E-B7CD-2D3E4B9BB3FA}" dt="2022-11-08T09:32:56.961" v="1127" actId="478"/>
        <pc:sldMkLst>
          <pc:docMk/>
          <pc:sldMk cId="251724354" sldId="345"/>
        </pc:sldMkLst>
        <pc:spChg chg="del">
          <ac:chgData name="Lunde, Mathis" userId="627695d6-fe75-4a67-8bf5-a834d9c3d2ea" providerId="ADAL" clId="{C90250C3-31D5-4B2E-B7CD-2D3E4B9BB3FA}" dt="2022-11-08T09:32:56.961" v="1127" actId="478"/>
          <ac:spMkLst>
            <pc:docMk/>
            <pc:sldMk cId="251724354" sldId="345"/>
            <ac:spMk id="3" creationId="{BBBB3B91-B614-DD76-0995-01CCF85341CB}"/>
          </ac:spMkLst>
        </pc:spChg>
        <pc:spChg chg="mod">
          <ac:chgData name="Lunde, Mathis" userId="627695d6-fe75-4a67-8bf5-a834d9c3d2ea" providerId="ADAL" clId="{C90250C3-31D5-4B2E-B7CD-2D3E4B9BB3FA}" dt="2022-11-08T09:32:51.976" v="1126" actId="113"/>
          <ac:spMkLst>
            <pc:docMk/>
            <pc:sldMk cId="251724354" sldId="345"/>
            <ac:spMk id="4" creationId="{85A7B500-3DC3-757A-4B2E-0627E20E33C1}"/>
          </ac:spMkLst>
        </pc:spChg>
        <pc:spChg chg="add mod">
          <ac:chgData name="Lunde, Mathis" userId="627695d6-fe75-4a67-8bf5-a834d9c3d2ea" providerId="ADAL" clId="{C90250C3-31D5-4B2E-B7CD-2D3E4B9BB3FA}" dt="2022-11-08T07:36:41.909" v="1002" actId="1076"/>
          <ac:spMkLst>
            <pc:docMk/>
            <pc:sldMk cId="251724354" sldId="345"/>
            <ac:spMk id="7" creationId="{626BC07D-6352-65B6-F09F-A930A1A43006}"/>
          </ac:spMkLst>
        </pc:spChg>
      </pc:sldChg>
      <pc:sldChg chg="addSp delSp modSp new mod">
        <pc:chgData name="Lunde, Mathis" userId="627695d6-fe75-4a67-8bf5-a834d9c3d2ea" providerId="ADAL" clId="{C90250C3-31D5-4B2E-B7CD-2D3E4B9BB3FA}" dt="2022-11-07T12:48:40.101" v="36" actId="208"/>
        <pc:sldMkLst>
          <pc:docMk/>
          <pc:sldMk cId="2689193301" sldId="346"/>
        </pc:sldMkLst>
        <pc:spChg chg="del">
          <ac:chgData name="Lunde, Mathis" userId="627695d6-fe75-4a67-8bf5-a834d9c3d2ea" providerId="ADAL" clId="{C90250C3-31D5-4B2E-B7CD-2D3E4B9BB3FA}" dt="2022-11-07T12:48:15.076" v="25"/>
          <ac:spMkLst>
            <pc:docMk/>
            <pc:sldMk cId="2689193301" sldId="346"/>
            <ac:spMk id="2" creationId="{377CF4D4-D281-A3A5-38F4-99AEB8942C6F}"/>
          </ac:spMkLst>
        </pc:spChg>
        <pc:spChg chg="mod">
          <ac:chgData name="Lunde, Mathis" userId="627695d6-fe75-4a67-8bf5-a834d9c3d2ea" providerId="ADAL" clId="{C90250C3-31D5-4B2E-B7CD-2D3E4B9BB3FA}" dt="2022-11-07T12:48:20.084" v="33" actId="20577"/>
          <ac:spMkLst>
            <pc:docMk/>
            <pc:sldMk cId="2689193301" sldId="346"/>
            <ac:spMk id="3" creationId="{CC3CFB5C-DB70-C4A1-A0CA-B6D5A644CCC1}"/>
          </ac:spMkLst>
        </pc:spChg>
        <pc:spChg chg="add mod">
          <ac:chgData name="Lunde, Mathis" userId="627695d6-fe75-4a67-8bf5-a834d9c3d2ea" providerId="ADAL" clId="{C90250C3-31D5-4B2E-B7CD-2D3E4B9BB3FA}" dt="2022-11-07T12:48:40.101" v="36" actId="208"/>
          <ac:spMkLst>
            <pc:docMk/>
            <pc:sldMk cId="2689193301" sldId="346"/>
            <ac:spMk id="6" creationId="{404B5335-A635-296A-BA43-B00337B2ECFB}"/>
          </ac:spMkLst>
        </pc:spChg>
        <pc:picChg chg="add mod">
          <ac:chgData name="Lunde, Mathis" userId="627695d6-fe75-4a67-8bf5-a834d9c3d2ea" providerId="ADAL" clId="{C90250C3-31D5-4B2E-B7CD-2D3E4B9BB3FA}" dt="2022-11-07T12:48:15.076" v="25"/>
          <ac:picMkLst>
            <pc:docMk/>
            <pc:sldMk cId="2689193301" sldId="346"/>
            <ac:picMk id="5" creationId="{2398B756-96E5-F0FC-8543-F8F98CEB072E}"/>
          </ac:picMkLst>
        </pc:picChg>
      </pc:sldChg>
      <pc:sldChg chg="addSp modSp new mod modClrScheme chgLayout">
        <pc:chgData name="Lunde, Mathis" userId="627695d6-fe75-4a67-8bf5-a834d9c3d2ea" providerId="ADAL" clId="{C90250C3-31D5-4B2E-B7CD-2D3E4B9BB3FA}" dt="2022-11-08T09:30:40.580" v="1122" actId="27636"/>
        <pc:sldMkLst>
          <pc:docMk/>
          <pc:sldMk cId="1997927507" sldId="347"/>
        </pc:sldMkLst>
        <pc:spChg chg="mod">
          <ac:chgData name="Lunde, Mathis" userId="627695d6-fe75-4a67-8bf5-a834d9c3d2ea" providerId="ADAL" clId="{C90250C3-31D5-4B2E-B7CD-2D3E4B9BB3FA}" dt="2022-11-07T13:21:38.531" v="130" actId="12"/>
          <ac:spMkLst>
            <pc:docMk/>
            <pc:sldMk cId="1997927507" sldId="347"/>
            <ac:spMk id="2" creationId="{49213491-A0D1-CD7D-AEFD-B13135BC2D4C}"/>
          </ac:spMkLst>
        </pc:spChg>
        <pc:spChg chg="mod ord">
          <ac:chgData name="Lunde, Mathis" userId="627695d6-fe75-4a67-8bf5-a834d9c3d2ea" providerId="ADAL" clId="{C90250C3-31D5-4B2E-B7CD-2D3E4B9BB3FA}" dt="2022-11-08T09:30:40.580" v="1122" actId="27636"/>
          <ac:spMkLst>
            <pc:docMk/>
            <pc:sldMk cId="1997927507" sldId="347"/>
            <ac:spMk id="3" creationId="{DCFF2C49-DA70-572E-FFF8-453E97C02BEB}"/>
          </ac:spMkLst>
        </pc:spChg>
        <pc:spChg chg="add mod">
          <ac:chgData name="Lunde, Mathis" userId="627695d6-fe75-4a67-8bf5-a834d9c3d2ea" providerId="ADAL" clId="{C90250C3-31D5-4B2E-B7CD-2D3E4B9BB3FA}" dt="2022-11-07T13:21:25.338" v="127" actId="26606"/>
          <ac:spMkLst>
            <pc:docMk/>
            <pc:sldMk cId="1997927507" sldId="347"/>
            <ac:spMk id="10" creationId="{D90E9572-4E96-11C2-32E9-C1A27072C877}"/>
          </ac:spMkLst>
        </pc:spChg>
        <pc:picChg chg="add mod">
          <ac:chgData name="Lunde, Mathis" userId="627695d6-fe75-4a67-8bf5-a834d9c3d2ea" providerId="ADAL" clId="{C90250C3-31D5-4B2E-B7CD-2D3E4B9BB3FA}" dt="2022-11-07T13:21:45.187" v="131" actId="1076"/>
          <ac:picMkLst>
            <pc:docMk/>
            <pc:sldMk cId="1997927507" sldId="347"/>
            <ac:picMk id="5" creationId="{EBB5E697-B278-7831-D98D-99A57670DA8A}"/>
          </ac:picMkLst>
        </pc:picChg>
      </pc:sldChg>
      <pc:sldChg chg="addSp delSp modSp new mod ord">
        <pc:chgData name="Lunde, Mathis" userId="627695d6-fe75-4a67-8bf5-a834d9c3d2ea" providerId="ADAL" clId="{C90250C3-31D5-4B2E-B7CD-2D3E4B9BB3FA}" dt="2022-11-07T14:09:21.063" v="604"/>
        <pc:sldMkLst>
          <pc:docMk/>
          <pc:sldMk cId="3599478488" sldId="348"/>
        </pc:sldMkLst>
        <pc:spChg chg="del">
          <ac:chgData name="Lunde, Mathis" userId="627695d6-fe75-4a67-8bf5-a834d9c3d2ea" providerId="ADAL" clId="{C90250C3-31D5-4B2E-B7CD-2D3E4B9BB3FA}" dt="2022-11-07T13:23:33.480" v="133"/>
          <ac:spMkLst>
            <pc:docMk/>
            <pc:sldMk cId="3599478488" sldId="348"/>
            <ac:spMk id="2" creationId="{A07D9F26-8147-3FDA-CE95-D984EDB4859D}"/>
          </ac:spMkLst>
        </pc:spChg>
        <pc:spChg chg="del">
          <ac:chgData name="Lunde, Mathis" userId="627695d6-fe75-4a67-8bf5-a834d9c3d2ea" providerId="ADAL" clId="{C90250C3-31D5-4B2E-B7CD-2D3E4B9BB3FA}" dt="2022-11-07T13:23:36.429" v="134"/>
          <ac:spMkLst>
            <pc:docMk/>
            <pc:sldMk cId="3599478488" sldId="348"/>
            <ac:spMk id="3" creationId="{5F0DAE1F-A411-9148-D923-0FF35DC00F6F}"/>
          </ac:spMkLst>
        </pc:spChg>
        <pc:spChg chg="mod">
          <ac:chgData name="Lunde, Mathis" userId="627695d6-fe75-4a67-8bf5-a834d9c3d2ea" providerId="ADAL" clId="{C90250C3-31D5-4B2E-B7CD-2D3E4B9BB3FA}" dt="2022-11-07T13:23:45.549" v="163" actId="20577"/>
          <ac:spMkLst>
            <pc:docMk/>
            <pc:sldMk cId="3599478488" sldId="348"/>
            <ac:spMk id="4" creationId="{46EAF4A4-C5C5-0F27-FFD2-CC112D45B882}"/>
          </ac:spMkLst>
        </pc:spChg>
        <pc:picChg chg="add mod">
          <ac:chgData name="Lunde, Mathis" userId="627695d6-fe75-4a67-8bf5-a834d9c3d2ea" providerId="ADAL" clId="{C90250C3-31D5-4B2E-B7CD-2D3E4B9BB3FA}" dt="2022-11-07T13:23:53.809" v="165" actId="208"/>
          <ac:picMkLst>
            <pc:docMk/>
            <pc:sldMk cId="3599478488" sldId="348"/>
            <ac:picMk id="6" creationId="{AF905846-6D9D-70E7-5E1B-3ACB35CF23A8}"/>
          </ac:picMkLst>
        </pc:picChg>
        <pc:picChg chg="add mod">
          <ac:chgData name="Lunde, Mathis" userId="627695d6-fe75-4a67-8bf5-a834d9c3d2ea" providerId="ADAL" clId="{C90250C3-31D5-4B2E-B7CD-2D3E4B9BB3FA}" dt="2022-11-07T13:23:52.189" v="164" actId="208"/>
          <ac:picMkLst>
            <pc:docMk/>
            <pc:sldMk cId="3599478488" sldId="348"/>
            <ac:picMk id="8" creationId="{115F64AD-0AE4-A1E4-FBF4-3DFD9B64571E}"/>
          </ac:picMkLst>
        </pc:picChg>
      </pc:sldChg>
      <pc:sldChg chg="addSp modSp new mod ord">
        <pc:chgData name="Lunde, Mathis" userId="627695d6-fe75-4a67-8bf5-a834d9c3d2ea" providerId="ADAL" clId="{C90250C3-31D5-4B2E-B7CD-2D3E4B9BB3FA}" dt="2022-11-08T09:30:52.254" v="1123" actId="113"/>
        <pc:sldMkLst>
          <pc:docMk/>
          <pc:sldMk cId="1383459225" sldId="349"/>
        </pc:sldMkLst>
        <pc:spChg chg="mod">
          <ac:chgData name="Lunde, Mathis" userId="627695d6-fe75-4a67-8bf5-a834d9c3d2ea" providerId="ADAL" clId="{C90250C3-31D5-4B2E-B7CD-2D3E4B9BB3FA}" dt="2022-11-07T13:59:32.310" v="599" actId="20577"/>
          <ac:spMkLst>
            <pc:docMk/>
            <pc:sldMk cId="1383459225" sldId="349"/>
            <ac:spMk id="2" creationId="{434423A7-192B-244E-58AD-1450C3213828}"/>
          </ac:spMkLst>
        </pc:spChg>
        <pc:spChg chg="mod">
          <ac:chgData name="Lunde, Mathis" userId="627695d6-fe75-4a67-8bf5-a834d9c3d2ea" providerId="ADAL" clId="{C90250C3-31D5-4B2E-B7CD-2D3E4B9BB3FA}" dt="2022-11-08T09:30:52.254" v="1123" actId="113"/>
          <ac:spMkLst>
            <pc:docMk/>
            <pc:sldMk cId="1383459225" sldId="349"/>
            <ac:spMk id="3" creationId="{47B991FB-42EE-A3C8-BEE1-AAF81A50F68D}"/>
          </ac:spMkLst>
        </pc:spChg>
        <pc:spChg chg="add mod">
          <ac:chgData name="Lunde, Mathis" userId="627695d6-fe75-4a67-8bf5-a834d9c3d2ea" providerId="ADAL" clId="{C90250C3-31D5-4B2E-B7CD-2D3E4B9BB3FA}" dt="2022-11-08T07:36:18.135" v="996" actId="1076"/>
          <ac:spMkLst>
            <pc:docMk/>
            <pc:sldMk cId="1383459225" sldId="349"/>
            <ac:spMk id="6" creationId="{E307F92A-E919-862F-A37F-3DA05D44E0CF}"/>
          </ac:spMkLst>
        </pc:spChg>
        <pc:picChg chg="add mod">
          <ac:chgData name="Lunde, Mathis" userId="627695d6-fe75-4a67-8bf5-a834d9c3d2ea" providerId="ADAL" clId="{C90250C3-31D5-4B2E-B7CD-2D3E4B9BB3FA}" dt="2022-11-07T13:43:00.124" v="250" actId="1076"/>
          <ac:picMkLst>
            <pc:docMk/>
            <pc:sldMk cId="1383459225" sldId="349"/>
            <ac:picMk id="5" creationId="{74DC7BE5-3B56-69F7-EEA2-D25426F5EC68}"/>
          </ac:picMkLst>
        </pc:picChg>
      </pc:sldChg>
      <pc:sldChg chg="new del">
        <pc:chgData name="Lunde, Mathis" userId="627695d6-fe75-4a67-8bf5-a834d9c3d2ea" providerId="ADAL" clId="{C90250C3-31D5-4B2E-B7CD-2D3E4B9BB3FA}" dt="2022-11-07T14:32:51.802" v="608" actId="680"/>
        <pc:sldMkLst>
          <pc:docMk/>
          <pc:sldMk cId="1622185652" sldId="350"/>
        </pc:sldMkLst>
      </pc:sldChg>
      <pc:sldChg chg="addSp delSp modSp new mod">
        <pc:chgData name="Lunde, Mathis" userId="627695d6-fe75-4a67-8bf5-a834d9c3d2ea" providerId="ADAL" clId="{C90250C3-31D5-4B2E-B7CD-2D3E4B9BB3FA}" dt="2022-11-08T09:30:58.710" v="1124" actId="113"/>
        <pc:sldMkLst>
          <pc:docMk/>
          <pc:sldMk cId="2895701039" sldId="350"/>
        </pc:sldMkLst>
        <pc:spChg chg="mod">
          <ac:chgData name="Lunde, Mathis" userId="627695d6-fe75-4a67-8bf5-a834d9c3d2ea" providerId="ADAL" clId="{C90250C3-31D5-4B2E-B7CD-2D3E4B9BB3FA}" dt="2022-11-07T14:37:57.556" v="891" actId="20577"/>
          <ac:spMkLst>
            <pc:docMk/>
            <pc:sldMk cId="2895701039" sldId="350"/>
            <ac:spMk id="2" creationId="{9D31EE29-0EC7-6E12-DD5C-81B82AF00D44}"/>
          </ac:spMkLst>
        </pc:spChg>
        <pc:spChg chg="del">
          <ac:chgData name="Lunde, Mathis" userId="627695d6-fe75-4a67-8bf5-a834d9c3d2ea" providerId="ADAL" clId="{C90250C3-31D5-4B2E-B7CD-2D3E4B9BB3FA}" dt="2022-11-08T09:16:08.901" v="1110" actId="478"/>
          <ac:spMkLst>
            <pc:docMk/>
            <pc:sldMk cId="2895701039" sldId="350"/>
            <ac:spMk id="3" creationId="{5A0EEDDE-B332-6138-03C9-A24DD014338F}"/>
          </ac:spMkLst>
        </pc:spChg>
        <pc:spChg chg="mod">
          <ac:chgData name="Lunde, Mathis" userId="627695d6-fe75-4a67-8bf5-a834d9c3d2ea" providerId="ADAL" clId="{C90250C3-31D5-4B2E-B7CD-2D3E4B9BB3FA}" dt="2022-11-08T09:30:58.710" v="1124" actId="113"/>
          <ac:spMkLst>
            <pc:docMk/>
            <pc:sldMk cId="2895701039" sldId="350"/>
            <ac:spMk id="4" creationId="{1BF6A3B2-6141-B9C3-1715-790D646171A4}"/>
          </ac:spMkLst>
        </pc:spChg>
        <pc:spChg chg="add mod">
          <ac:chgData name="Lunde, Mathis" userId="627695d6-fe75-4a67-8bf5-a834d9c3d2ea" providerId="ADAL" clId="{C90250C3-31D5-4B2E-B7CD-2D3E4B9BB3FA}" dt="2022-11-07T14:36:40.646" v="667" actId="1076"/>
          <ac:spMkLst>
            <pc:docMk/>
            <pc:sldMk cId="2895701039" sldId="350"/>
            <ac:spMk id="7" creationId="{864BFCEC-382A-8D83-FBE6-D7C9DD8DBF29}"/>
          </ac:spMkLst>
        </pc:spChg>
        <pc:picChg chg="add mod modCrop">
          <ac:chgData name="Lunde, Mathis" userId="627695d6-fe75-4a67-8bf5-a834d9c3d2ea" providerId="ADAL" clId="{C90250C3-31D5-4B2E-B7CD-2D3E4B9BB3FA}" dt="2022-11-07T14:38:08.499" v="892" actId="208"/>
          <ac:picMkLst>
            <pc:docMk/>
            <pc:sldMk cId="2895701039" sldId="350"/>
            <ac:picMk id="6" creationId="{1A52A8A9-A834-FBDD-E79C-CA8C55CE16DA}"/>
          </ac:picMkLst>
        </pc:picChg>
      </pc:sldChg>
      <pc:sldChg chg="modSp new mod">
        <pc:chgData name="Lunde, Mathis" userId="627695d6-fe75-4a67-8bf5-a834d9c3d2ea" providerId="ADAL" clId="{C90250C3-31D5-4B2E-B7CD-2D3E4B9BB3FA}" dt="2022-11-07T14:49:03.878" v="968" actId="20577"/>
        <pc:sldMkLst>
          <pc:docMk/>
          <pc:sldMk cId="4095391560" sldId="351"/>
        </pc:sldMkLst>
        <pc:spChg chg="mod">
          <ac:chgData name="Lunde, Mathis" userId="627695d6-fe75-4a67-8bf5-a834d9c3d2ea" providerId="ADAL" clId="{C90250C3-31D5-4B2E-B7CD-2D3E4B9BB3FA}" dt="2022-11-07T14:48:40.454" v="908" actId="20577"/>
          <ac:spMkLst>
            <pc:docMk/>
            <pc:sldMk cId="4095391560" sldId="351"/>
            <ac:spMk id="2" creationId="{404118E8-8540-BBA2-22E5-B7AD20971BC9}"/>
          </ac:spMkLst>
        </pc:spChg>
        <pc:spChg chg="mod">
          <ac:chgData name="Lunde, Mathis" userId="627695d6-fe75-4a67-8bf5-a834d9c3d2ea" providerId="ADAL" clId="{C90250C3-31D5-4B2E-B7CD-2D3E4B9BB3FA}" dt="2022-11-07T14:48:54.982" v="953" actId="20577"/>
          <ac:spMkLst>
            <pc:docMk/>
            <pc:sldMk cId="4095391560" sldId="351"/>
            <ac:spMk id="3" creationId="{687AA811-6A4A-5F97-87B7-B32EB0E092CF}"/>
          </ac:spMkLst>
        </pc:spChg>
        <pc:spChg chg="mod">
          <ac:chgData name="Lunde, Mathis" userId="627695d6-fe75-4a67-8bf5-a834d9c3d2ea" providerId="ADAL" clId="{C90250C3-31D5-4B2E-B7CD-2D3E4B9BB3FA}" dt="2022-11-07T14:49:03.878" v="968" actId="20577"/>
          <ac:spMkLst>
            <pc:docMk/>
            <pc:sldMk cId="4095391560" sldId="351"/>
            <ac:spMk id="5" creationId="{02D6C689-E488-15B5-50EE-DACC77B7A5C3}"/>
          </ac:spMkLst>
        </pc:spChg>
        <pc:spChg chg="mod">
          <ac:chgData name="Lunde, Mathis" userId="627695d6-fe75-4a67-8bf5-a834d9c3d2ea" providerId="ADAL" clId="{C90250C3-31D5-4B2E-B7CD-2D3E4B9BB3FA}" dt="2022-11-07T14:48:58.615" v="966" actId="20577"/>
          <ac:spMkLst>
            <pc:docMk/>
            <pc:sldMk cId="4095391560" sldId="351"/>
            <ac:spMk id="6" creationId="{526EC9B8-92F3-7975-2160-A6B8C2BEA3B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02DF0E28-7F03-47C9-BE2A-3E1C280F7C0C}">
      <dgm:prSet phldrT="[Tekst]" custT="1"/>
      <dgm:spPr>
        <a:solidFill>
          <a:schemeClr val="tx1"/>
        </a:solidFill>
      </dgm:spPr>
      <dgm:t>
        <a:bodyPr anchor="ctr"/>
        <a:lstStyle/>
        <a:p>
          <a:r>
            <a:rPr lang="nb-NO" sz="1050" dirty="0">
              <a:latin typeface="+mn-lt"/>
              <a:ea typeface="Open Sans SemiBold" panose="020B0706030804020204" pitchFamily="34" charset="0"/>
              <a:cs typeface="Open Sans SemiBold" panose="020B0706030804020204" pitchFamily="34" charset="0"/>
            </a:rPr>
            <a:t>EMBETSLEDELSE</a:t>
          </a:r>
        </a:p>
      </dgm:t>
    </dgm:pt>
    <dgm:pt modelId="{1D57F6C1-B8A5-4F3C-86C0-7BCFFF6BD330}" type="parTrans" cxnId="{DAD31F30-2C5B-4DE4-98A7-FFEF06D6E47D}">
      <dgm:prSet/>
      <dgm:spPr/>
      <dgm:t>
        <a:bodyPr/>
        <a:lstStyle/>
        <a:p>
          <a:endParaRPr lang="nb-NO"/>
        </a:p>
      </dgm:t>
    </dgm:pt>
    <dgm:pt modelId="{93325594-2B3A-4FF9-A108-C80CAFA939D9}" type="sibTrans" cxnId="{DAD31F30-2C5B-4DE4-98A7-FFEF06D6E47D}">
      <dgm:prSet custT="1"/>
      <dgm:spPr>
        <a:ln>
          <a:solidFill>
            <a:schemeClr val="tx1"/>
          </a:solidFill>
          <a:prstDash val="sysDot"/>
        </a:ln>
      </dgm:spPr>
      <dgm:t>
        <a:bodyPr/>
        <a:lstStyle/>
        <a:p>
          <a:endParaRPr lang="nb-NO"/>
        </a:p>
      </dgm:t>
    </dgm:pt>
    <dgm:pt modelId="{AF9041BD-C952-4B86-A894-89148F6C266A}">
      <dgm:prSet phldrT="[Tekst]" custT="1"/>
      <dgm:spPr>
        <a:solidFill>
          <a:schemeClr val="accent1"/>
        </a:solidFill>
      </dgm:spPr>
      <dgm:t>
        <a:bodyPr/>
        <a:lstStyle/>
        <a:p>
          <a:r>
            <a:rPr lang="nb-NO" sz="1000" dirty="0"/>
            <a:t>VIRKSOMHETSOMRÅDE 1</a:t>
          </a:r>
        </a:p>
        <a:p>
          <a:r>
            <a:rPr lang="nb-NO" sz="1000" dirty="0"/>
            <a:t>helse, sosial, barnehage, opplæring, barnevern og familie</a:t>
          </a:r>
        </a:p>
      </dgm:t>
    </dgm:pt>
    <dgm:pt modelId="{414D6496-57F0-4C69-9D0A-7BCAF1F387C5}" type="sibTrans" cxnId="{A4D874BF-96C6-4A0A-A2CB-17ABAC0E1FBA}">
      <dgm:prSet custT="1"/>
      <dgm:spPr>
        <a:ln>
          <a:prstDash val="sysDot"/>
        </a:ln>
      </dgm:spPr>
      <dgm:t>
        <a:bodyPr/>
        <a:lstStyle/>
        <a:p>
          <a:endParaRPr lang="nb-NO"/>
        </a:p>
      </dgm:t>
    </dgm:pt>
    <dgm:pt modelId="{36C0BA03-B3F1-4EFA-A62F-84B733E6686C}" type="parTrans" cxnId="{A4D874BF-96C6-4A0A-A2CB-17ABAC0E1FBA}">
      <dgm:prSet/>
      <dgm:spPr/>
      <dgm:t>
        <a:bodyPr/>
        <a:lstStyle/>
        <a:p>
          <a:endParaRPr lang="nb-NO"/>
        </a:p>
      </dgm:t>
    </dgm:pt>
    <dgm:pt modelId="{F249FCF1-CCE9-4FA2-88E8-C45F2F78328C}">
      <dgm:prSet phldrT="[Tekst]" custT="1"/>
      <dgm:spPr>
        <a:solidFill>
          <a:schemeClr val="accent1"/>
        </a:solidFill>
      </dgm:spPr>
      <dgm:t>
        <a:bodyPr/>
        <a:lstStyle/>
        <a:p>
          <a:r>
            <a:rPr lang="nb-NO" sz="1050" dirty="0"/>
            <a:t>VIRKSOMHETSOMRÅDE 2</a:t>
          </a:r>
        </a:p>
        <a:p>
          <a:r>
            <a:rPr lang="nb-NO" sz="1050" dirty="0"/>
            <a:t>miljøvern, landbruk og næringsutvikling</a:t>
          </a:r>
        </a:p>
      </dgm:t>
    </dgm:pt>
    <dgm:pt modelId="{3042B69E-6359-486B-8621-FEE603BF1B9C}" type="sibTrans" cxnId="{24E74616-6731-4DDD-8C02-723EAF961BC8}">
      <dgm:prSet custT="1"/>
      <dgm:spPr>
        <a:ln>
          <a:prstDash val="sysDot"/>
        </a:ln>
      </dgm:spPr>
      <dgm:t>
        <a:bodyPr/>
        <a:lstStyle/>
        <a:p>
          <a:endParaRPr lang="nb-NO"/>
        </a:p>
      </dgm:t>
    </dgm:pt>
    <dgm:pt modelId="{73C78F6B-6131-4677-93E5-E8A94F0D52F0}" type="parTrans" cxnId="{24E74616-6731-4DDD-8C02-723EAF961BC8}">
      <dgm:prSet/>
      <dgm:spPr/>
      <dgm:t>
        <a:bodyPr/>
        <a:lstStyle/>
        <a:p>
          <a:endParaRPr lang="nb-NO"/>
        </a:p>
      </dgm:t>
    </dgm:pt>
    <dgm:pt modelId="{D0344DDC-8F55-4033-A6F4-FD81D681618A}">
      <dgm:prSet phldrT="[Tekst]" custT="1"/>
      <dgm:spPr>
        <a:solidFill>
          <a:schemeClr val="accent1"/>
        </a:solidFill>
      </dgm:spPr>
      <dgm:t>
        <a:bodyPr/>
        <a:lstStyle/>
        <a:p>
          <a:r>
            <a:rPr lang="nb-NO" sz="1000" dirty="0"/>
            <a:t>VIRKSOMHETSOMRÅDE 3</a:t>
          </a:r>
        </a:p>
        <a:p>
          <a:r>
            <a:rPr lang="nb-NO" sz="1000" dirty="0"/>
            <a:t>beredskap, vergemål, justis, kommunal og regional samordning</a:t>
          </a:r>
        </a:p>
      </dgm:t>
    </dgm:pt>
    <dgm:pt modelId="{016316BA-4626-478F-B619-4F74B90C64FF}" type="sibTrans" cxnId="{C83345F7-C9D7-4582-AF81-5E52F4A2143B}">
      <dgm:prSet custT="1"/>
      <dgm:spPr>
        <a:ln>
          <a:prstDash val="sysDot"/>
        </a:ln>
      </dgm:spPr>
      <dgm:t>
        <a:bodyPr/>
        <a:lstStyle/>
        <a:p>
          <a:endParaRPr lang="nb-NO"/>
        </a:p>
      </dgm:t>
    </dgm:pt>
    <dgm:pt modelId="{C629C5F7-014C-465C-9F44-7F7ED9C0D3AC}" type="parTrans" cxnId="{C83345F7-C9D7-4582-AF81-5E52F4A2143B}">
      <dgm:prSet/>
      <dgm:spPr/>
      <dgm:t>
        <a:bodyPr/>
        <a:lstStyle/>
        <a:p>
          <a:endParaRPr lang="nb-NO"/>
        </a:p>
      </dgm:t>
    </dgm:pt>
    <dgm:pt modelId="{72C476B0-F20A-4EF5-BE1E-2645092B995D}">
      <dgm:prSet custT="1"/>
      <dgm:spPr>
        <a:solidFill>
          <a:schemeClr val="accent1"/>
        </a:solidFill>
      </dgm:spPr>
      <dgm:t>
        <a:bodyPr/>
        <a:lstStyle/>
        <a:p>
          <a:r>
            <a:rPr lang="nb-NO" sz="1050" dirty="0"/>
            <a:t>VIRKSOMHETSOMRÅDE 4</a:t>
          </a:r>
        </a:p>
        <a:p>
          <a:r>
            <a:rPr lang="nb-NO" sz="1050" dirty="0"/>
            <a:t>virksomhetsstyring og kommunikasjon</a:t>
          </a:r>
        </a:p>
      </dgm:t>
    </dgm:pt>
    <dgm:pt modelId="{328CCD12-1967-44E8-ADD3-6F0E8339E938}" type="sibTrans" cxnId="{2651820C-F4E9-4CC4-99A6-F14A52D89E3E}">
      <dgm:prSet custT="1"/>
      <dgm:spPr>
        <a:ln>
          <a:prstDash val="sysDot"/>
        </a:ln>
      </dgm:spPr>
      <dgm:t>
        <a:bodyPr/>
        <a:lstStyle/>
        <a:p>
          <a:endParaRPr lang="nb-NO"/>
        </a:p>
      </dgm:t>
    </dgm:pt>
    <dgm:pt modelId="{502E90F9-E424-48C6-8D41-00118DE56928}" type="parTrans" cxnId="{2651820C-F4E9-4CC4-99A6-F14A52D89E3E}">
      <dgm:prSet/>
      <dgm:spPr/>
      <dgm:t>
        <a:bodyPr/>
        <a:lstStyle/>
        <a:p>
          <a:endParaRPr lang="nb-NO"/>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4"/>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4">
        <dgm:presLayoutVars>
          <dgm:chPref val="3"/>
        </dgm:presLayoutVars>
      </dgm:prSet>
      <dgm:spPr/>
    </dgm:pt>
    <dgm:pt modelId="{AE4389E1-B609-4079-BE33-9ECB31A0F409}" type="pres">
      <dgm:prSet presAssocID="{AF9041BD-C952-4B86-A894-89148F6C266A}" presName="rootConnector" presStyleLbl="node2" presStyleIdx="0" presStyleCnt="4"/>
      <dgm:spPr/>
    </dgm:pt>
    <dgm:pt modelId="{F68195F7-5F61-4FF3-84AD-DB2175C0DE5C}" type="pres">
      <dgm:prSet presAssocID="{AF9041BD-C952-4B86-A894-89148F6C266A}" presName="hierChild4"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4"/>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4">
        <dgm:presLayoutVars>
          <dgm:chPref val="3"/>
        </dgm:presLayoutVars>
      </dgm:prSet>
      <dgm:spPr/>
    </dgm:pt>
    <dgm:pt modelId="{7A59863C-2861-4554-B51D-123C8AA5A637}" type="pres">
      <dgm:prSet presAssocID="{F249FCF1-CCE9-4FA2-88E8-C45F2F78328C}" presName="rootConnector" presStyleLbl="node2" presStyleIdx="1" presStyleCnt="4"/>
      <dgm:spPr/>
    </dgm:pt>
    <dgm:pt modelId="{FF001A87-F164-47F4-983B-1BC94792FCE0}" type="pres">
      <dgm:prSet presAssocID="{F249FCF1-CCE9-4FA2-88E8-C45F2F78328C}" presName="hierChild4" presStyleCnt="0"/>
      <dgm:spPr/>
    </dgm:pt>
    <dgm:pt modelId="{EDF5DEF2-CEAB-4E1C-926E-B5C4B2E3A01E}" type="pres">
      <dgm:prSet presAssocID="{F249FCF1-CCE9-4FA2-88E8-C45F2F78328C}" presName="hierChild5" presStyleCnt="0"/>
      <dgm:spPr/>
    </dgm:pt>
    <dgm:pt modelId="{A4D2AA33-7E72-42B5-BA88-4C152AA9643A}" type="pres">
      <dgm:prSet presAssocID="{C629C5F7-014C-465C-9F44-7F7ED9C0D3AC}" presName="Name37" presStyleLbl="parChTrans1D2" presStyleIdx="2" presStyleCnt="4"/>
      <dgm:spPr/>
    </dgm:pt>
    <dgm:pt modelId="{0DDC8D17-33FB-40B6-B1F4-2826978B0B74}" type="pres">
      <dgm:prSet presAssocID="{D0344DDC-8F55-4033-A6F4-FD81D681618A}" presName="hierRoot2" presStyleCnt="0">
        <dgm:presLayoutVars>
          <dgm:hierBranch val="init"/>
        </dgm:presLayoutVars>
      </dgm:prSet>
      <dgm:spPr/>
    </dgm:pt>
    <dgm:pt modelId="{E70B74BB-CD08-4EFB-811F-57313412163C}" type="pres">
      <dgm:prSet presAssocID="{D0344DDC-8F55-4033-A6F4-FD81D681618A}" presName="rootComposite" presStyleCnt="0"/>
      <dgm:spPr/>
    </dgm:pt>
    <dgm:pt modelId="{111B72F2-6D3E-4A9C-A953-9ECE5CECD5F6}" type="pres">
      <dgm:prSet presAssocID="{D0344DDC-8F55-4033-A6F4-FD81D681618A}" presName="rootText" presStyleLbl="node2" presStyleIdx="2" presStyleCnt="4">
        <dgm:presLayoutVars>
          <dgm:chPref val="3"/>
        </dgm:presLayoutVars>
      </dgm:prSet>
      <dgm:spPr/>
    </dgm:pt>
    <dgm:pt modelId="{B0F3984F-6014-4942-85E2-FDA6A38EFAE1}" type="pres">
      <dgm:prSet presAssocID="{D0344DDC-8F55-4033-A6F4-FD81D681618A}" presName="rootConnector" presStyleLbl="node2" presStyleIdx="2" presStyleCnt="4"/>
      <dgm:spPr/>
    </dgm:pt>
    <dgm:pt modelId="{089CF33F-B4E6-4691-A461-4775C17C5091}" type="pres">
      <dgm:prSet presAssocID="{D0344DDC-8F55-4033-A6F4-FD81D681618A}" presName="hierChild4" presStyleCnt="0"/>
      <dgm:spPr/>
    </dgm:pt>
    <dgm:pt modelId="{6FC0899E-FD0A-4605-A5B8-4E6EC9982DBE}" type="pres">
      <dgm:prSet presAssocID="{D0344DDC-8F55-4033-A6F4-FD81D681618A}" presName="hierChild5" presStyleCnt="0"/>
      <dgm:spPr/>
    </dgm:pt>
    <dgm:pt modelId="{4FB51C5A-593C-4139-847D-4859BD95A570}" type="pres">
      <dgm:prSet presAssocID="{502E90F9-E424-48C6-8D41-00118DE56928}" presName="Name37" presStyleLbl="parChTrans1D2" presStyleIdx="3" presStyleCnt="4"/>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3" presStyleCnt="4">
        <dgm:presLayoutVars>
          <dgm:chPref val="3"/>
        </dgm:presLayoutVars>
      </dgm:prSet>
      <dgm:spPr/>
    </dgm:pt>
    <dgm:pt modelId="{7DC5A37F-945F-478E-874B-4E751415A05D}" type="pres">
      <dgm:prSet presAssocID="{72C476B0-F20A-4EF5-BE1E-2645092B995D}" presName="rootConnector" presStyleLbl="node2" presStyleIdx="3" presStyleCnt="4"/>
      <dgm:spPr/>
    </dgm:pt>
    <dgm:pt modelId="{F94F0064-9D7E-4453-8DBA-355B414DC0C4}" type="pres">
      <dgm:prSet presAssocID="{72C476B0-F20A-4EF5-BE1E-2645092B995D}" presName="hierChild4" presStyleCnt="0"/>
      <dgm:spPr/>
    </dgm:pt>
    <dgm:pt modelId="{A4BE0B9C-5C77-4B3B-8EDC-A0DC1EBC10EA}" type="pres">
      <dgm:prSet presAssocID="{72C476B0-F20A-4EF5-BE1E-2645092B995D}" presName="hierChild5" presStyleCnt="0"/>
      <dgm:spPr/>
    </dgm:pt>
    <dgm:pt modelId="{0D12B508-1CD4-4C9C-8EEA-0560C19CD9EC}" type="pres">
      <dgm:prSet presAssocID="{02DF0E28-7F03-47C9-BE2A-3E1C280F7C0C}" presName="hierChild3" presStyleCnt="0"/>
      <dgm:spPr/>
    </dgm:pt>
  </dgm:ptLst>
  <dgm:cxnLst>
    <dgm:cxn modelId="{4C2D2006-F8B7-4480-9438-D7185AED68F1}" type="presOf" srcId="{36C0BA03-B3F1-4EFA-A62F-84B733E6686C}" destId="{E6EA9A81-E724-450C-A319-67A2806CFCDB}" srcOrd="0" destOrd="0" presId="urn:microsoft.com/office/officeart/2005/8/layout/orgChart1"/>
    <dgm:cxn modelId="{2651820C-F4E9-4CC4-99A6-F14A52D89E3E}" srcId="{02DF0E28-7F03-47C9-BE2A-3E1C280F7C0C}" destId="{72C476B0-F20A-4EF5-BE1E-2645092B995D}" srcOrd="3" destOrd="0" parTransId="{502E90F9-E424-48C6-8D41-00118DE56928}" sibTransId="{328CCD12-1967-44E8-ADD3-6F0E8339E938}"/>
    <dgm:cxn modelId="{24E74616-6731-4DDD-8C02-723EAF961BC8}" srcId="{02DF0E28-7F03-47C9-BE2A-3E1C280F7C0C}" destId="{F249FCF1-CCE9-4FA2-88E8-C45F2F78328C}" srcOrd="1" destOrd="0" parTransId="{73C78F6B-6131-4677-93E5-E8A94F0D52F0}" sibTransId="{3042B69E-6359-486B-8621-FEE603BF1B9C}"/>
    <dgm:cxn modelId="{AD638D1B-B8A9-4FCD-A679-E09468763EC9}" type="presOf" srcId="{F249FCF1-CCE9-4FA2-88E8-C45F2F78328C}" destId="{CDDA0DEA-00AB-4476-B1F6-F3D5C4F5B05A}" srcOrd="0" destOrd="0" presId="urn:microsoft.com/office/officeart/2005/8/layout/orgChart1"/>
    <dgm:cxn modelId="{AE7D0A1F-B938-4737-A4C1-F9753A11F623}" type="presOf" srcId="{C629C5F7-014C-465C-9F44-7F7ED9C0D3AC}" destId="{A4D2AA33-7E72-42B5-BA88-4C152AA9643A}"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98291733-CD07-47A1-AA44-18E16E109D85}" type="presOf" srcId="{73C78F6B-6131-4677-93E5-E8A94F0D52F0}" destId="{8F425968-B942-43F4-A543-704E39F772DB}" srcOrd="0"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C7DF9795-0EA2-4102-A7F7-13776425F21F}" type="presOf" srcId="{72C476B0-F20A-4EF5-BE1E-2645092B995D}" destId="{659292F3-2B21-4827-9546-D01800201700}" srcOrd="0" destOrd="0" presId="urn:microsoft.com/office/officeart/2005/8/layout/orgChart1"/>
    <dgm:cxn modelId="{3FC009A1-7290-4450-BEC8-FB613ADBA9B8}" type="presOf" srcId="{AF9041BD-C952-4B86-A894-89148F6C266A}" destId="{AE4389E1-B609-4079-BE33-9ECB31A0F409}" srcOrd="1" destOrd="0" presId="urn:microsoft.com/office/officeart/2005/8/layout/orgChart1"/>
    <dgm:cxn modelId="{0885F8BE-2A33-4F91-ADCA-DD46251D4E9E}" type="presOf" srcId="{D0344DDC-8F55-4033-A6F4-FD81D681618A}" destId="{111B72F2-6D3E-4A9C-A953-9ECE5CECD5F6}" srcOrd="0" destOrd="0" presId="urn:microsoft.com/office/officeart/2005/8/layout/orgChart1"/>
    <dgm:cxn modelId="{A4D874BF-96C6-4A0A-A2CB-17ABAC0E1FBA}" srcId="{02DF0E28-7F03-47C9-BE2A-3E1C280F7C0C}" destId="{AF9041BD-C952-4B86-A894-89148F6C266A}" srcOrd="0" destOrd="0" parTransId="{36C0BA03-B3F1-4EFA-A62F-84B733E6686C}" sibTransId="{414D6496-57F0-4C69-9D0A-7BCAF1F387C5}"/>
    <dgm:cxn modelId="{2FDD3BDA-B191-4443-8DB8-5B88ECBBBD40}" type="presOf" srcId="{D0344DDC-8F55-4033-A6F4-FD81D681618A}" destId="{B0F3984F-6014-4942-85E2-FDA6A38EFAE1}" srcOrd="1" destOrd="0" presId="urn:microsoft.com/office/officeart/2005/8/layout/orgChart1"/>
    <dgm:cxn modelId="{47DB63EB-9A37-4265-A430-32E4DBC3A9BE}" type="presOf" srcId="{F249FCF1-CCE9-4FA2-88E8-C45F2F78328C}" destId="{7A59863C-2861-4554-B51D-123C8AA5A637}" srcOrd="1"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C83345F7-C9D7-4582-AF81-5E52F4A2143B}" srcId="{02DF0E28-7F03-47C9-BE2A-3E1C280F7C0C}" destId="{D0344DDC-8F55-4033-A6F4-FD81D681618A}" srcOrd="2" destOrd="0" parTransId="{C629C5F7-014C-465C-9F44-7F7ED9C0D3AC}" sibTransId="{016316BA-4626-478F-B619-4F74B90C64FF}"/>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0B3560F2-D6D0-43BD-B91B-9BB0F7F45CD8}" type="presParOf" srcId="{3EA867F1-AC1B-459B-80F7-AEB6AB13D79D}" destId="{A4D2AA33-7E72-42B5-BA88-4C152AA9643A}" srcOrd="4" destOrd="0" presId="urn:microsoft.com/office/officeart/2005/8/layout/orgChart1"/>
    <dgm:cxn modelId="{A2D2DF75-B38C-478B-933A-ECB3F311C47B}" type="presParOf" srcId="{3EA867F1-AC1B-459B-80F7-AEB6AB13D79D}" destId="{0DDC8D17-33FB-40B6-B1F4-2826978B0B74}" srcOrd="5" destOrd="0" presId="urn:microsoft.com/office/officeart/2005/8/layout/orgChart1"/>
    <dgm:cxn modelId="{8EF6EA2D-0F89-4653-8DED-41841D92FC72}" type="presParOf" srcId="{0DDC8D17-33FB-40B6-B1F4-2826978B0B74}" destId="{E70B74BB-CD08-4EFB-811F-57313412163C}" srcOrd="0" destOrd="0" presId="urn:microsoft.com/office/officeart/2005/8/layout/orgChart1"/>
    <dgm:cxn modelId="{447EFA2A-DD77-46FC-A2D0-04CD4572B38E}" type="presParOf" srcId="{E70B74BB-CD08-4EFB-811F-57313412163C}" destId="{111B72F2-6D3E-4A9C-A953-9ECE5CECD5F6}" srcOrd="0" destOrd="0" presId="urn:microsoft.com/office/officeart/2005/8/layout/orgChart1"/>
    <dgm:cxn modelId="{261C71BD-BA3A-45C0-9572-C9CF0A5CFA47}" type="presParOf" srcId="{E70B74BB-CD08-4EFB-811F-57313412163C}" destId="{B0F3984F-6014-4942-85E2-FDA6A38EFAE1}" srcOrd="1" destOrd="0" presId="urn:microsoft.com/office/officeart/2005/8/layout/orgChart1"/>
    <dgm:cxn modelId="{D4986351-332C-4A89-AD4F-E9404D1DFA8C}" type="presParOf" srcId="{0DDC8D17-33FB-40B6-B1F4-2826978B0B74}" destId="{089CF33F-B4E6-4691-A461-4775C17C5091}" srcOrd="1" destOrd="0" presId="urn:microsoft.com/office/officeart/2005/8/layout/orgChart1"/>
    <dgm:cxn modelId="{5013D3D3-C82B-4F6B-A206-6896953665D9}" type="presParOf" srcId="{0DDC8D17-33FB-40B6-B1F4-2826978B0B74}" destId="{6FC0899E-FD0A-4605-A5B8-4E6EC9982DBE}" srcOrd="2" destOrd="0" presId="urn:microsoft.com/office/officeart/2005/8/layout/orgChart1"/>
    <dgm:cxn modelId="{26DD725F-B8EE-4D7B-8F80-7FAE7D180EC8}" type="presParOf" srcId="{3EA867F1-AC1B-459B-80F7-AEB6AB13D79D}" destId="{4FB51C5A-593C-4139-847D-4859BD95A570}" srcOrd="6" destOrd="0" presId="urn:microsoft.com/office/officeart/2005/8/layout/orgChart1"/>
    <dgm:cxn modelId="{E3E09096-36D8-409E-9A5B-8A4772EC01A9}" type="presParOf" srcId="{3EA867F1-AC1B-459B-80F7-AEB6AB13D79D}" destId="{702B7946-E4EC-4F8B-8AF1-ABF50E4FB5A9}" srcOrd="7"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02DF0E28-7F03-47C9-BE2A-3E1C280F7C0C}">
      <dgm:prSet phldrT="[Tekst]" custT="1"/>
      <dgm:spPr>
        <a:solidFill>
          <a:schemeClr val="tx1"/>
        </a:solidFill>
      </dgm:spPr>
      <dgm:t>
        <a:bodyPr anchor="ctr"/>
        <a:lstStyle/>
        <a:p>
          <a:r>
            <a:rPr lang="nb-NO" sz="1050" dirty="0">
              <a:latin typeface="+mn-lt"/>
              <a:ea typeface="Open Sans SemiBold" panose="020B0706030804020204" pitchFamily="34" charset="0"/>
              <a:cs typeface="Open Sans SemiBold" panose="020B0706030804020204" pitchFamily="34" charset="0"/>
            </a:rPr>
            <a:t>EMBETSLEDELSE</a:t>
          </a:r>
        </a:p>
      </dgm:t>
    </dgm:pt>
    <dgm:pt modelId="{1D57F6C1-B8A5-4F3C-86C0-7BCFFF6BD330}" type="parTrans" cxnId="{DAD31F30-2C5B-4DE4-98A7-FFEF06D6E47D}">
      <dgm:prSet/>
      <dgm:spPr/>
      <dgm:t>
        <a:bodyPr/>
        <a:lstStyle/>
        <a:p>
          <a:endParaRPr lang="nb-NO"/>
        </a:p>
      </dgm:t>
    </dgm:pt>
    <dgm:pt modelId="{93325594-2B3A-4FF9-A108-C80CAFA939D9}" type="sibTrans" cxnId="{DAD31F30-2C5B-4DE4-98A7-FFEF06D6E47D}">
      <dgm:prSet custT="1"/>
      <dgm:spPr>
        <a:ln>
          <a:solidFill>
            <a:schemeClr val="tx1"/>
          </a:solidFill>
          <a:prstDash val="sysDot"/>
        </a:ln>
      </dgm:spPr>
      <dgm:t>
        <a:bodyPr/>
        <a:lstStyle/>
        <a:p>
          <a:endParaRPr lang="nb-NO"/>
        </a:p>
      </dgm:t>
    </dgm:pt>
    <dgm:pt modelId="{AF9041BD-C952-4B86-A894-89148F6C266A}">
      <dgm:prSet phldrT="[Tekst]" custT="1"/>
      <dgm:spPr>
        <a:solidFill>
          <a:schemeClr val="tx1"/>
        </a:solidFill>
      </dgm:spPr>
      <dgm:t>
        <a:bodyPr/>
        <a:lstStyle/>
        <a:p>
          <a:r>
            <a:rPr lang="nb-NO" sz="1000" dirty="0"/>
            <a:t>Helse, sosial, barnehage, opplæring, barnevern og familie</a:t>
          </a:r>
        </a:p>
      </dgm:t>
    </dgm:pt>
    <dgm:pt modelId="{36C0BA03-B3F1-4EFA-A62F-84B733E6686C}" type="parTrans" cxnId="{A4D874BF-96C6-4A0A-A2CB-17ABAC0E1FBA}">
      <dgm:prSet/>
      <dgm:spPr/>
      <dgm:t>
        <a:bodyPr/>
        <a:lstStyle/>
        <a:p>
          <a:endParaRPr lang="nb-NO"/>
        </a:p>
      </dgm:t>
    </dgm:pt>
    <dgm:pt modelId="{414D6496-57F0-4C69-9D0A-7BCAF1F387C5}" type="sibTrans" cxnId="{A4D874BF-96C6-4A0A-A2CB-17ABAC0E1FBA}">
      <dgm:prSet custT="1"/>
      <dgm:spPr>
        <a:ln>
          <a:prstDash val="sysDot"/>
        </a:ln>
      </dgm:spPr>
      <dgm:t>
        <a:bodyPr/>
        <a:lstStyle/>
        <a:p>
          <a:endParaRPr lang="nb-NO"/>
        </a:p>
      </dgm:t>
    </dgm:pt>
    <dgm:pt modelId="{F249FCF1-CCE9-4FA2-88E8-C45F2F78328C}">
      <dgm:prSet phldrT="[Tekst]" custT="1"/>
      <dgm:spPr>
        <a:solidFill>
          <a:schemeClr val="tx1"/>
        </a:solidFill>
      </dgm:spPr>
      <dgm:t>
        <a:bodyPr/>
        <a:lstStyle/>
        <a:p>
          <a:r>
            <a:rPr lang="nb-NO" sz="1050" dirty="0"/>
            <a:t>Miljøvern, landbruk og næringsutvikling</a:t>
          </a:r>
        </a:p>
      </dgm:t>
    </dgm:pt>
    <dgm:pt modelId="{73C78F6B-6131-4677-93E5-E8A94F0D52F0}" type="parTrans" cxnId="{24E74616-6731-4DDD-8C02-723EAF961BC8}">
      <dgm:prSet/>
      <dgm:spPr/>
      <dgm:t>
        <a:bodyPr/>
        <a:lstStyle/>
        <a:p>
          <a:endParaRPr lang="nb-NO"/>
        </a:p>
      </dgm:t>
    </dgm:pt>
    <dgm:pt modelId="{3042B69E-6359-486B-8621-FEE603BF1B9C}" type="sibTrans" cxnId="{24E74616-6731-4DDD-8C02-723EAF961BC8}">
      <dgm:prSet custT="1"/>
      <dgm:spPr>
        <a:ln>
          <a:prstDash val="sysDot"/>
        </a:ln>
      </dgm:spPr>
      <dgm:t>
        <a:bodyPr/>
        <a:lstStyle/>
        <a:p>
          <a:endParaRPr lang="nb-NO"/>
        </a:p>
      </dgm:t>
    </dgm:pt>
    <dgm:pt modelId="{D0344DDC-8F55-4033-A6F4-FD81D681618A}">
      <dgm:prSet phldrT="[Tekst]" custT="1"/>
      <dgm:spPr>
        <a:solidFill>
          <a:schemeClr val="tx1"/>
        </a:solidFill>
      </dgm:spPr>
      <dgm:t>
        <a:bodyPr/>
        <a:lstStyle/>
        <a:p>
          <a:r>
            <a:rPr lang="nb-NO" sz="1000" dirty="0"/>
            <a:t>Beredskap, vergemål, justis, kommunal og regional samordning</a:t>
          </a:r>
        </a:p>
      </dgm:t>
    </dgm:pt>
    <dgm:pt modelId="{C629C5F7-014C-465C-9F44-7F7ED9C0D3AC}" type="parTrans" cxnId="{C83345F7-C9D7-4582-AF81-5E52F4A2143B}">
      <dgm:prSet/>
      <dgm:spPr/>
      <dgm:t>
        <a:bodyPr/>
        <a:lstStyle/>
        <a:p>
          <a:endParaRPr lang="nb-NO"/>
        </a:p>
      </dgm:t>
    </dgm:pt>
    <dgm:pt modelId="{016316BA-4626-478F-B619-4F74B90C64FF}" type="sibTrans" cxnId="{C83345F7-C9D7-4582-AF81-5E52F4A2143B}">
      <dgm:prSet custT="1"/>
      <dgm:spPr>
        <a:ln>
          <a:prstDash val="sysDot"/>
        </a:ln>
      </dgm:spPr>
      <dgm:t>
        <a:bodyPr/>
        <a:lstStyle/>
        <a:p>
          <a:endParaRPr lang="nb-NO"/>
        </a:p>
      </dgm:t>
    </dgm:pt>
    <dgm:pt modelId="{72C476B0-F20A-4EF5-BE1E-2645092B995D}">
      <dgm:prSet custT="1"/>
      <dgm:spPr>
        <a:solidFill>
          <a:schemeClr val="tx1"/>
        </a:solidFill>
      </dgm:spPr>
      <dgm:t>
        <a:bodyPr/>
        <a:lstStyle/>
        <a:p>
          <a:r>
            <a:rPr lang="nb-NO" sz="1050" dirty="0"/>
            <a:t>Virksomhetsstyring og kommunikasjon</a:t>
          </a:r>
        </a:p>
      </dgm:t>
    </dgm:pt>
    <dgm:pt modelId="{502E90F9-E424-48C6-8D41-00118DE56928}" type="parTrans" cxnId="{2651820C-F4E9-4CC4-99A6-F14A52D89E3E}">
      <dgm:prSet/>
      <dgm:spPr/>
      <dgm:t>
        <a:bodyPr/>
        <a:lstStyle/>
        <a:p>
          <a:endParaRPr lang="nb-NO"/>
        </a:p>
      </dgm:t>
    </dgm:pt>
    <dgm:pt modelId="{328CCD12-1967-44E8-ADD3-6F0E8339E938}" type="sibTrans" cxnId="{2651820C-F4E9-4CC4-99A6-F14A52D89E3E}">
      <dgm:prSet custT="1"/>
      <dgm:spPr>
        <a:ln>
          <a:prstDash val="sysDot"/>
        </a:ln>
      </dgm:spPr>
      <dgm:t>
        <a:bodyPr/>
        <a:lstStyle/>
        <a:p>
          <a:endParaRPr lang="nb-NO"/>
        </a:p>
      </dgm:t>
    </dgm:pt>
    <dgm:pt modelId="{9E64DC1F-672B-49C1-B66C-1414000629FF}">
      <dgm:prSet custT="1"/>
      <dgm:spPr/>
      <dgm:t>
        <a:bodyPr/>
        <a:lstStyle/>
        <a:p>
          <a:pPr algn="ctr"/>
          <a:r>
            <a:rPr lang="nb-NO" sz="900" dirty="0"/>
            <a:t>Barnehage og opplæring</a:t>
          </a:r>
        </a:p>
      </dgm:t>
    </dgm:pt>
    <dgm:pt modelId="{2EE74801-71E1-4ADE-8DAD-43D4635A0FFA}" type="parTrans" cxnId="{00CE875A-554F-440D-9608-7018E234E20F}">
      <dgm:prSet/>
      <dgm:spPr/>
      <dgm:t>
        <a:bodyPr/>
        <a:lstStyle/>
        <a:p>
          <a:endParaRPr lang="nb-NO"/>
        </a:p>
      </dgm:t>
    </dgm:pt>
    <dgm:pt modelId="{85483221-64C4-4CA2-8AC6-A913D5B1F305}" type="sibTrans" cxnId="{00CE875A-554F-440D-9608-7018E234E20F}">
      <dgm:prSet/>
      <dgm:spPr/>
      <dgm:t>
        <a:bodyPr/>
        <a:lstStyle/>
        <a:p>
          <a:endParaRPr lang="nb-NO"/>
        </a:p>
      </dgm:t>
    </dgm:pt>
    <dgm:pt modelId="{8B46BCB3-9871-4FAC-8864-FF461453ABAB}">
      <dgm:prSet custT="1"/>
      <dgm:spPr/>
      <dgm:t>
        <a:bodyPr/>
        <a:lstStyle/>
        <a:p>
          <a:pPr algn="ctr"/>
          <a:r>
            <a:rPr lang="nb-NO" sz="900" dirty="0"/>
            <a:t>Helse og omsorg</a:t>
          </a:r>
        </a:p>
      </dgm:t>
    </dgm:pt>
    <dgm:pt modelId="{9A4954C4-19B1-4AE0-8BF7-E71342749479}" type="parTrans" cxnId="{4C82CC4C-A8F7-46EF-938B-BF3D076A4FFC}">
      <dgm:prSet/>
      <dgm:spPr/>
      <dgm:t>
        <a:bodyPr/>
        <a:lstStyle/>
        <a:p>
          <a:endParaRPr lang="nb-NO"/>
        </a:p>
      </dgm:t>
    </dgm:pt>
    <dgm:pt modelId="{E2559A79-93DB-4A09-A600-34C36C7B8990}" type="sibTrans" cxnId="{4C82CC4C-A8F7-46EF-938B-BF3D076A4FFC}">
      <dgm:prSet/>
      <dgm:spPr/>
      <dgm:t>
        <a:bodyPr/>
        <a:lstStyle/>
        <a:p>
          <a:endParaRPr lang="nb-NO"/>
        </a:p>
      </dgm:t>
    </dgm:pt>
    <dgm:pt modelId="{F3FAB0EC-2EFE-4B82-A0F5-80D672030D4E}">
      <dgm:prSet custT="1"/>
      <dgm:spPr/>
      <dgm:t>
        <a:bodyPr/>
        <a:lstStyle/>
        <a:p>
          <a:pPr algn="ctr"/>
          <a:r>
            <a:rPr lang="nb-NO" sz="900" dirty="0"/>
            <a:t>Barnevern og familie</a:t>
          </a:r>
        </a:p>
      </dgm:t>
    </dgm:pt>
    <dgm:pt modelId="{57DC5134-19E6-4616-935A-F930F277E77A}" type="parTrans" cxnId="{0261C2AB-9357-49AE-B651-9C3806E03986}">
      <dgm:prSet/>
      <dgm:spPr/>
      <dgm:t>
        <a:bodyPr/>
        <a:lstStyle/>
        <a:p>
          <a:endParaRPr lang="nb-NO"/>
        </a:p>
      </dgm:t>
    </dgm:pt>
    <dgm:pt modelId="{A7717640-FD8E-4B25-95CA-52713E4E99F5}" type="sibTrans" cxnId="{0261C2AB-9357-49AE-B651-9C3806E03986}">
      <dgm:prSet/>
      <dgm:spPr/>
      <dgm:t>
        <a:bodyPr/>
        <a:lstStyle/>
        <a:p>
          <a:endParaRPr lang="nb-NO"/>
        </a:p>
      </dgm:t>
    </dgm:pt>
    <dgm:pt modelId="{75DB5BD8-C3A4-4756-B7CE-6A6512298477}">
      <dgm:prSet custT="1"/>
      <dgm:spPr/>
      <dgm:t>
        <a:bodyPr/>
        <a:lstStyle/>
        <a:p>
          <a:pPr algn="ctr"/>
          <a:r>
            <a:rPr lang="nb-NO" sz="900" dirty="0"/>
            <a:t>Jord og mat</a:t>
          </a:r>
        </a:p>
      </dgm:t>
    </dgm:pt>
    <dgm:pt modelId="{ACBB83F8-E9B9-4FAC-895D-167CF11EF099}" type="parTrans" cxnId="{2C68588F-9699-4370-9F27-572EC7057616}">
      <dgm:prSet/>
      <dgm:spPr/>
      <dgm:t>
        <a:bodyPr/>
        <a:lstStyle/>
        <a:p>
          <a:endParaRPr lang="nb-NO"/>
        </a:p>
      </dgm:t>
    </dgm:pt>
    <dgm:pt modelId="{6CF9E294-6E02-4177-85D9-5C57FDAD6DCF}" type="sibTrans" cxnId="{2C68588F-9699-4370-9F27-572EC7057616}">
      <dgm:prSet/>
      <dgm:spPr/>
      <dgm:t>
        <a:bodyPr/>
        <a:lstStyle/>
        <a:p>
          <a:endParaRPr lang="nb-NO"/>
        </a:p>
      </dgm:t>
    </dgm:pt>
    <dgm:pt modelId="{BB004931-FB7A-4722-A044-3E064B88D5E3}">
      <dgm:prSet custT="1"/>
      <dgm:spPr/>
      <dgm:t>
        <a:bodyPr/>
        <a:lstStyle/>
        <a:p>
          <a:pPr algn="ctr"/>
          <a:r>
            <a:rPr lang="nb-NO" sz="900" dirty="0"/>
            <a:t>Skog- og </a:t>
          </a:r>
          <a:r>
            <a:rPr lang="nb-NO" sz="900" dirty="0" err="1"/>
            <a:t>trebruk</a:t>
          </a:r>
          <a:endParaRPr lang="nb-NO" sz="900" dirty="0"/>
        </a:p>
      </dgm:t>
    </dgm:pt>
    <dgm:pt modelId="{15A72FFE-B452-4C90-A0EB-CC34E6A473AA}" type="parTrans" cxnId="{98A6998B-4C12-4C98-88A1-F249BFA4C052}">
      <dgm:prSet/>
      <dgm:spPr/>
      <dgm:t>
        <a:bodyPr/>
        <a:lstStyle/>
        <a:p>
          <a:endParaRPr lang="nb-NO"/>
        </a:p>
      </dgm:t>
    </dgm:pt>
    <dgm:pt modelId="{524BC8E2-7D8D-4773-AAB7-249EE78D3BEE}" type="sibTrans" cxnId="{98A6998B-4C12-4C98-88A1-F249BFA4C052}">
      <dgm:prSet/>
      <dgm:spPr/>
      <dgm:t>
        <a:bodyPr/>
        <a:lstStyle/>
        <a:p>
          <a:endParaRPr lang="nb-NO"/>
        </a:p>
      </dgm:t>
    </dgm:pt>
    <dgm:pt modelId="{22006AAA-A47D-494C-8775-C9D8FA095457}">
      <dgm:prSet custT="1"/>
      <dgm:spPr/>
      <dgm:t>
        <a:bodyPr/>
        <a:lstStyle/>
        <a:p>
          <a:pPr algn="ctr"/>
          <a:r>
            <a:rPr lang="nb-NO" sz="900" dirty="0"/>
            <a:t>Samfunnssikkerhet og beredskap</a:t>
          </a:r>
        </a:p>
      </dgm:t>
    </dgm:pt>
    <dgm:pt modelId="{E36D5A10-F501-4DDD-AED5-130A5D8C1D2C}" type="parTrans" cxnId="{3290688B-4DD3-40C9-97D6-F7BD64E209CF}">
      <dgm:prSet/>
      <dgm:spPr/>
      <dgm:t>
        <a:bodyPr/>
        <a:lstStyle/>
        <a:p>
          <a:endParaRPr lang="nb-NO"/>
        </a:p>
      </dgm:t>
    </dgm:pt>
    <dgm:pt modelId="{D164F481-D36B-40DA-9AF5-0943DE2AA1B9}" type="sibTrans" cxnId="{3290688B-4DD3-40C9-97D6-F7BD64E209CF}">
      <dgm:prSet/>
      <dgm:spPr/>
      <dgm:t>
        <a:bodyPr/>
        <a:lstStyle/>
        <a:p>
          <a:endParaRPr lang="nb-NO"/>
        </a:p>
      </dgm:t>
    </dgm:pt>
    <dgm:pt modelId="{107B4AD6-E221-4697-9792-20C964819541}">
      <dgm:prSet custT="1"/>
      <dgm:spPr/>
      <dgm:t>
        <a:bodyPr/>
        <a:lstStyle/>
        <a:p>
          <a:pPr algn="ctr"/>
          <a:r>
            <a:rPr lang="nb-NO" sz="900" dirty="0"/>
            <a:t>Vergemål</a:t>
          </a:r>
        </a:p>
      </dgm:t>
    </dgm:pt>
    <dgm:pt modelId="{9CDDA110-0282-4B73-BAE7-39DDB93E4CF6}" type="parTrans" cxnId="{A648EF98-C262-4844-A84B-00F227436B0F}">
      <dgm:prSet/>
      <dgm:spPr/>
      <dgm:t>
        <a:bodyPr/>
        <a:lstStyle/>
        <a:p>
          <a:endParaRPr lang="nb-NO"/>
        </a:p>
      </dgm:t>
    </dgm:pt>
    <dgm:pt modelId="{5C9265A7-455B-4223-8610-E479E7575BEC}" type="sibTrans" cxnId="{A648EF98-C262-4844-A84B-00F227436B0F}">
      <dgm:prSet/>
      <dgm:spPr/>
      <dgm:t>
        <a:bodyPr/>
        <a:lstStyle/>
        <a:p>
          <a:endParaRPr lang="nb-NO"/>
        </a:p>
      </dgm:t>
    </dgm:pt>
    <dgm:pt modelId="{32468B7D-8285-495A-9993-F3A119679601}">
      <dgm:prSet custT="1"/>
      <dgm:spPr/>
      <dgm:t>
        <a:bodyPr/>
        <a:lstStyle/>
        <a:p>
          <a:pPr algn="ctr"/>
          <a:r>
            <a:rPr lang="nb-NO" sz="900" dirty="0"/>
            <a:t>Juridisk enhet</a:t>
          </a:r>
        </a:p>
      </dgm:t>
    </dgm:pt>
    <dgm:pt modelId="{A9AFFEB5-F5B5-42F1-86C8-6E545229C358}" type="parTrans" cxnId="{E837CA40-238B-41D1-810A-FC82A09B4D81}">
      <dgm:prSet/>
      <dgm:spPr/>
      <dgm:t>
        <a:bodyPr/>
        <a:lstStyle/>
        <a:p>
          <a:endParaRPr lang="nb-NO"/>
        </a:p>
      </dgm:t>
    </dgm:pt>
    <dgm:pt modelId="{3B15CA53-34F9-4E85-BA7B-9326FD7A7F15}" type="sibTrans" cxnId="{E837CA40-238B-41D1-810A-FC82A09B4D81}">
      <dgm:prSet/>
      <dgm:spPr/>
      <dgm:t>
        <a:bodyPr/>
        <a:lstStyle/>
        <a:p>
          <a:endParaRPr lang="nb-NO"/>
        </a:p>
      </dgm:t>
    </dgm:pt>
    <dgm:pt modelId="{E0353EE4-59C3-4D77-9E2C-54C1371DF5E1}">
      <dgm:prSet custT="1"/>
      <dgm:spPr/>
      <dgm:t>
        <a:bodyPr/>
        <a:lstStyle/>
        <a:p>
          <a:pPr algn="ctr"/>
          <a:r>
            <a:rPr lang="nb-NO" sz="900" dirty="0"/>
            <a:t>Virksomhetsutvikling, styring og kommunikasjon</a:t>
          </a:r>
        </a:p>
      </dgm:t>
    </dgm:pt>
    <dgm:pt modelId="{D962012B-A854-44AA-856D-16B1C4C3DF26}" type="parTrans" cxnId="{B8776756-9BF4-48E7-BD88-0D2E902391B1}">
      <dgm:prSet/>
      <dgm:spPr/>
      <dgm:t>
        <a:bodyPr/>
        <a:lstStyle/>
        <a:p>
          <a:endParaRPr lang="nb-NO"/>
        </a:p>
      </dgm:t>
    </dgm:pt>
    <dgm:pt modelId="{1E32B75C-6D90-432B-877F-BB2F122E2A3E}" type="sibTrans" cxnId="{B8776756-9BF4-48E7-BD88-0D2E902391B1}">
      <dgm:prSet/>
      <dgm:spPr/>
      <dgm:t>
        <a:bodyPr/>
        <a:lstStyle/>
        <a:p>
          <a:endParaRPr lang="nb-NO"/>
        </a:p>
      </dgm:t>
    </dgm:pt>
    <dgm:pt modelId="{B599504E-6D5F-4A3D-9362-0EFCD89082FA}">
      <dgm:prSet custT="1"/>
      <dgm:spPr/>
      <dgm:t>
        <a:bodyPr/>
        <a:lstStyle/>
        <a:p>
          <a:pPr algn="ctr"/>
          <a:r>
            <a:rPr lang="nb-NO" sz="900" dirty="0"/>
            <a:t>Felles tjenester og drift</a:t>
          </a:r>
        </a:p>
      </dgm:t>
    </dgm:pt>
    <dgm:pt modelId="{72D853A5-24E0-4FC1-8EF4-07D5D3C824C5}" type="parTrans" cxnId="{CFA4ECD9-E009-40AB-AF8C-2BCCC2642D0E}">
      <dgm:prSet/>
      <dgm:spPr/>
      <dgm:t>
        <a:bodyPr/>
        <a:lstStyle/>
        <a:p>
          <a:endParaRPr lang="nb-NO"/>
        </a:p>
      </dgm:t>
    </dgm:pt>
    <dgm:pt modelId="{10D89764-2AA7-4D46-A7BB-94291C3CCDA6}" type="sibTrans" cxnId="{CFA4ECD9-E009-40AB-AF8C-2BCCC2642D0E}">
      <dgm:prSet/>
      <dgm:spPr/>
      <dgm:t>
        <a:bodyPr/>
        <a:lstStyle/>
        <a:p>
          <a:endParaRPr lang="nb-NO"/>
        </a:p>
      </dgm:t>
    </dgm:pt>
    <dgm:pt modelId="{1C6A1F89-8827-4CF6-96CD-2C013E5ACDC0}">
      <dgm:prSet custT="1"/>
      <dgm:spPr/>
      <dgm:t>
        <a:bodyPr/>
        <a:lstStyle/>
        <a:p>
          <a:r>
            <a:rPr lang="nb-NO" sz="900" dirty="0"/>
            <a:t>Sosial</a:t>
          </a:r>
        </a:p>
      </dgm:t>
    </dgm:pt>
    <dgm:pt modelId="{47ABC653-7F10-4C2F-AE28-AFE6AE4CDE82}" type="parTrans" cxnId="{EEEDBF34-80A8-44ED-87A0-2E545E6E8104}">
      <dgm:prSet/>
      <dgm:spPr/>
      <dgm:t>
        <a:bodyPr/>
        <a:lstStyle/>
        <a:p>
          <a:endParaRPr lang="nb-NO"/>
        </a:p>
      </dgm:t>
    </dgm:pt>
    <dgm:pt modelId="{288A9B4B-4436-4996-A4D9-F3B42982E201}" type="sibTrans" cxnId="{EEEDBF34-80A8-44ED-87A0-2E545E6E8104}">
      <dgm:prSet/>
      <dgm:spPr/>
      <dgm:t>
        <a:bodyPr/>
        <a:lstStyle/>
        <a:p>
          <a:endParaRPr lang="nb-NO"/>
        </a:p>
      </dgm:t>
    </dgm:pt>
    <dgm:pt modelId="{92471CE8-6F64-4AFF-B34D-8BE8312BBD09}">
      <dgm:prSet custT="1"/>
      <dgm:spPr/>
      <dgm:t>
        <a:bodyPr/>
        <a:lstStyle/>
        <a:p>
          <a:r>
            <a:rPr lang="nb-NO" sz="900" dirty="0"/>
            <a:t>Vannforvaltning og forurensning</a:t>
          </a:r>
        </a:p>
      </dgm:t>
    </dgm:pt>
    <dgm:pt modelId="{EDDD6797-EB6D-438E-B656-A2FC0655D091}" type="parTrans" cxnId="{AAC78E72-1986-4D0A-AFFA-532E7348D81F}">
      <dgm:prSet/>
      <dgm:spPr/>
      <dgm:t>
        <a:bodyPr/>
        <a:lstStyle/>
        <a:p>
          <a:endParaRPr lang="nb-NO"/>
        </a:p>
      </dgm:t>
    </dgm:pt>
    <dgm:pt modelId="{2191B814-381C-45B7-AD12-64BC5045FF1D}" type="sibTrans" cxnId="{AAC78E72-1986-4D0A-AFFA-532E7348D81F}">
      <dgm:prSet/>
      <dgm:spPr/>
      <dgm:t>
        <a:bodyPr/>
        <a:lstStyle/>
        <a:p>
          <a:endParaRPr lang="nb-NO"/>
        </a:p>
      </dgm:t>
    </dgm:pt>
    <dgm:pt modelId="{377267B1-1E26-430B-B094-8A9453AF7BA6}">
      <dgm:prSet custT="1"/>
      <dgm:spPr/>
      <dgm:t>
        <a:bodyPr/>
        <a:lstStyle/>
        <a:p>
          <a:r>
            <a:rPr lang="nb-NO" sz="900" dirty="0"/>
            <a:t>Naturmangfold og verneområder</a:t>
          </a:r>
        </a:p>
      </dgm:t>
    </dgm:pt>
    <dgm:pt modelId="{6E97315C-486E-488A-8FA6-CA976997F059}" type="parTrans" cxnId="{F3506973-ED73-452C-9FDD-DBAB4209303A}">
      <dgm:prSet/>
      <dgm:spPr/>
      <dgm:t>
        <a:bodyPr/>
        <a:lstStyle/>
        <a:p>
          <a:endParaRPr lang="nb-NO"/>
        </a:p>
      </dgm:t>
    </dgm:pt>
    <dgm:pt modelId="{15B6A562-2545-408C-A954-B06EFC054256}" type="sibTrans" cxnId="{F3506973-ED73-452C-9FDD-DBAB4209303A}">
      <dgm:prSet/>
      <dgm:spPr/>
      <dgm:t>
        <a:bodyPr/>
        <a:lstStyle/>
        <a:p>
          <a:endParaRPr lang="nb-NO"/>
        </a:p>
      </dgm:t>
    </dgm:pt>
    <dgm:pt modelId="{80DAA843-ADB0-4788-ABC9-3E65DDDDF7F7}">
      <dgm:prSet custT="1"/>
      <dgm:spPr/>
      <dgm:t>
        <a:bodyPr/>
        <a:lstStyle/>
        <a:p>
          <a:r>
            <a:rPr lang="nb-NO" sz="900" dirty="0"/>
            <a:t>Areal og klima</a:t>
          </a:r>
        </a:p>
      </dgm:t>
    </dgm:pt>
    <dgm:pt modelId="{41804451-4AC8-4FF5-8D47-0B27C94588E0}" type="parTrans" cxnId="{3B40B653-797F-4F71-90BB-D899FA3CF180}">
      <dgm:prSet/>
      <dgm:spPr/>
      <dgm:t>
        <a:bodyPr/>
        <a:lstStyle/>
        <a:p>
          <a:endParaRPr lang="nb-NO"/>
        </a:p>
      </dgm:t>
    </dgm:pt>
    <dgm:pt modelId="{BBE9BD5B-00D0-4460-82E3-984F725795FB}" type="sibTrans" cxnId="{3B40B653-797F-4F71-90BB-D899FA3CF180}">
      <dgm:prSet/>
      <dgm:spPr/>
      <dgm:t>
        <a:bodyPr/>
        <a:lstStyle/>
        <a:p>
          <a:endParaRPr lang="nb-NO"/>
        </a:p>
      </dgm:t>
    </dgm:pt>
    <dgm:pt modelId="{47A112C8-2A9D-43A2-B06C-7B58B566C087}">
      <dgm:prSet custT="1"/>
      <dgm:spPr/>
      <dgm:t>
        <a:bodyPr/>
        <a:lstStyle/>
        <a:p>
          <a:r>
            <a:rPr lang="nb-NO" sz="900" dirty="0"/>
            <a:t>Kommunal og regional samordning</a:t>
          </a:r>
        </a:p>
      </dgm:t>
    </dgm:pt>
    <dgm:pt modelId="{54681513-0E3E-4DEA-9314-2C5B7680A58C}" type="parTrans" cxnId="{72B04B04-FAD8-4FA0-8D7D-A217567A8DE3}">
      <dgm:prSet/>
      <dgm:spPr/>
      <dgm:t>
        <a:bodyPr/>
        <a:lstStyle/>
        <a:p>
          <a:endParaRPr lang="nb-NO"/>
        </a:p>
      </dgm:t>
    </dgm:pt>
    <dgm:pt modelId="{E633DBF6-E7BC-40E8-AE07-4A11BD5F79D7}" type="sibTrans" cxnId="{72B04B04-FAD8-4FA0-8D7D-A217567A8DE3}">
      <dgm:prSet/>
      <dgm:spPr/>
      <dgm:t>
        <a:bodyPr/>
        <a:lstStyle/>
        <a:p>
          <a:endParaRPr lang="nb-NO"/>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4"/>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4">
        <dgm:presLayoutVars>
          <dgm:chPref val="3"/>
        </dgm:presLayoutVars>
      </dgm:prSet>
      <dgm:spPr/>
    </dgm:pt>
    <dgm:pt modelId="{AE4389E1-B609-4079-BE33-9ECB31A0F409}" type="pres">
      <dgm:prSet presAssocID="{AF9041BD-C952-4B86-A894-89148F6C266A}" presName="rootConnector" presStyleLbl="node2" presStyleIdx="0" presStyleCnt="4"/>
      <dgm:spPr/>
    </dgm:pt>
    <dgm:pt modelId="{F68195F7-5F61-4FF3-84AD-DB2175C0DE5C}" type="pres">
      <dgm:prSet presAssocID="{AF9041BD-C952-4B86-A894-89148F6C266A}" presName="hierChild4" presStyleCnt="0"/>
      <dgm:spPr/>
    </dgm:pt>
    <dgm:pt modelId="{83F1C2BB-3FD3-4CC4-9712-03150EDFD366}" type="pres">
      <dgm:prSet presAssocID="{2EE74801-71E1-4ADE-8DAD-43D4635A0FFA}" presName="Name37" presStyleLbl="parChTrans1D3" presStyleIdx="0" presStyleCnt="15"/>
      <dgm:spPr/>
    </dgm:pt>
    <dgm:pt modelId="{A0D3D68C-E802-48E2-A2C3-5938D4F34449}" type="pres">
      <dgm:prSet presAssocID="{9E64DC1F-672B-49C1-B66C-1414000629FF}" presName="hierRoot2" presStyleCnt="0">
        <dgm:presLayoutVars>
          <dgm:hierBranch val="init"/>
        </dgm:presLayoutVars>
      </dgm:prSet>
      <dgm:spPr/>
    </dgm:pt>
    <dgm:pt modelId="{D1D398F9-BCEC-4CE7-AEE3-D106DE145F95}" type="pres">
      <dgm:prSet presAssocID="{9E64DC1F-672B-49C1-B66C-1414000629FF}" presName="rootComposite" presStyleCnt="0"/>
      <dgm:spPr/>
    </dgm:pt>
    <dgm:pt modelId="{553631B5-CBD2-4A84-8241-4CFEDA684922}" type="pres">
      <dgm:prSet presAssocID="{9E64DC1F-672B-49C1-B66C-1414000629FF}" presName="rootText" presStyleLbl="node3" presStyleIdx="0" presStyleCnt="15" custScaleY="66232">
        <dgm:presLayoutVars>
          <dgm:chPref val="3"/>
        </dgm:presLayoutVars>
      </dgm:prSet>
      <dgm:spPr/>
    </dgm:pt>
    <dgm:pt modelId="{D081F199-C51D-4286-AE79-B9CA09B24249}" type="pres">
      <dgm:prSet presAssocID="{9E64DC1F-672B-49C1-B66C-1414000629FF}" presName="rootConnector" presStyleLbl="node3" presStyleIdx="0" presStyleCnt="15"/>
      <dgm:spPr/>
    </dgm:pt>
    <dgm:pt modelId="{FC20E947-AF59-4357-9823-49AAF5E6DD81}" type="pres">
      <dgm:prSet presAssocID="{9E64DC1F-672B-49C1-B66C-1414000629FF}" presName="hierChild4" presStyleCnt="0"/>
      <dgm:spPr/>
    </dgm:pt>
    <dgm:pt modelId="{CCF33E07-5145-47F6-9D6C-CD26B20FF880}" type="pres">
      <dgm:prSet presAssocID="{9E64DC1F-672B-49C1-B66C-1414000629FF}" presName="hierChild5" presStyleCnt="0"/>
      <dgm:spPr/>
    </dgm:pt>
    <dgm:pt modelId="{5FA58794-42C6-47D6-B783-B6B4DB58EAAC}" type="pres">
      <dgm:prSet presAssocID="{9A4954C4-19B1-4AE0-8BF7-E71342749479}" presName="Name37" presStyleLbl="parChTrans1D3" presStyleIdx="1" presStyleCnt="15"/>
      <dgm:spPr/>
    </dgm:pt>
    <dgm:pt modelId="{E9D6CCEF-B8A0-4520-BC5D-CC91E3203B8C}" type="pres">
      <dgm:prSet presAssocID="{8B46BCB3-9871-4FAC-8864-FF461453ABAB}" presName="hierRoot2" presStyleCnt="0">
        <dgm:presLayoutVars>
          <dgm:hierBranch val="init"/>
        </dgm:presLayoutVars>
      </dgm:prSet>
      <dgm:spPr/>
    </dgm:pt>
    <dgm:pt modelId="{2E5D80D1-38C5-4931-B879-99F36696858A}" type="pres">
      <dgm:prSet presAssocID="{8B46BCB3-9871-4FAC-8864-FF461453ABAB}" presName="rootComposite" presStyleCnt="0"/>
      <dgm:spPr/>
    </dgm:pt>
    <dgm:pt modelId="{F13E7E48-981B-43A9-9979-E605E6B970F9}" type="pres">
      <dgm:prSet presAssocID="{8B46BCB3-9871-4FAC-8864-FF461453ABAB}" presName="rootText" presStyleLbl="node3" presStyleIdx="1" presStyleCnt="15" custScaleY="66232">
        <dgm:presLayoutVars>
          <dgm:chPref val="3"/>
        </dgm:presLayoutVars>
      </dgm:prSet>
      <dgm:spPr/>
    </dgm:pt>
    <dgm:pt modelId="{6F0A6178-D3C6-4969-A72F-E0B3F5536A65}" type="pres">
      <dgm:prSet presAssocID="{8B46BCB3-9871-4FAC-8864-FF461453ABAB}" presName="rootConnector" presStyleLbl="node3" presStyleIdx="1" presStyleCnt="15"/>
      <dgm:spPr/>
    </dgm:pt>
    <dgm:pt modelId="{C62B1325-2860-4BBB-9B8E-52E197A8EC5F}" type="pres">
      <dgm:prSet presAssocID="{8B46BCB3-9871-4FAC-8864-FF461453ABAB}" presName="hierChild4" presStyleCnt="0"/>
      <dgm:spPr/>
    </dgm:pt>
    <dgm:pt modelId="{DA1B0158-5636-40A5-95AE-270D127BD220}" type="pres">
      <dgm:prSet presAssocID="{8B46BCB3-9871-4FAC-8864-FF461453ABAB}" presName="hierChild5" presStyleCnt="0"/>
      <dgm:spPr/>
    </dgm:pt>
    <dgm:pt modelId="{5F6EB147-1DD8-4327-8878-CEDCB30BE517}" type="pres">
      <dgm:prSet presAssocID="{57DC5134-19E6-4616-935A-F930F277E77A}" presName="Name37" presStyleLbl="parChTrans1D3" presStyleIdx="2" presStyleCnt="15"/>
      <dgm:spPr/>
    </dgm:pt>
    <dgm:pt modelId="{FB6A465C-9A24-47BA-BE80-F171242FC4B3}" type="pres">
      <dgm:prSet presAssocID="{F3FAB0EC-2EFE-4B82-A0F5-80D672030D4E}" presName="hierRoot2" presStyleCnt="0">
        <dgm:presLayoutVars>
          <dgm:hierBranch val="init"/>
        </dgm:presLayoutVars>
      </dgm:prSet>
      <dgm:spPr/>
    </dgm:pt>
    <dgm:pt modelId="{F67674EC-E617-40AA-8855-2DF82D431497}" type="pres">
      <dgm:prSet presAssocID="{F3FAB0EC-2EFE-4B82-A0F5-80D672030D4E}" presName="rootComposite" presStyleCnt="0"/>
      <dgm:spPr/>
    </dgm:pt>
    <dgm:pt modelId="{838C790D-277C-4318-B19C-4E18F5216499}" type="pres">
      <dgm:prSet presAssocID="{F3FAB0EC-2EFE-4B82-A0F5-80D672030D4E}" presName="rootText" presStyleLbl="node3" presStyleIdx="2" presStyleCnt="15" custScaleY="66232">
        <dgm:presLayoutVars>
          <dgm:chPref val="3"/>
        </dgm:presLayoutVars>
      </dgm:prSet>
      <dgm:spPr/>
    </dgm:pt>
    <dgm:pt modelId="{03D7907E-B3FC-4860-BDFF-CBE51089CF17}" type="pres">
      <dgm:prSet presAssocID="{F3FAB0EC-2EFE-4B82-A0F5-80D672030D4E}" presName="rootConnector" presStyleLbl="node3" presStyleIdx="2" presStyleCnt="15"/>
      <dgm:spPr/>
    </dgm:pt>
    <dgm:pt modelId="{2A9A4F41-D2DE-426C-8FC3-D783143BA2F3}" type="pres">
      <dgm:prSet presAssocID="{F3FAB0EC-2EFE-4B82-A0F5-80D672030D4E}" presName="hierChild4" presStyleCnt="0"/>
      <dgm:spPr/>
    </dgm:pt>
    <dgm:pt modelId="{F2F232A1-F3D4-40B1-84B4-22FB96231C73}" type="pres">
      <dgm:prSet presAssocID="{F3FAB0EC-2EFE-4B82-A0F5-80D672030D4E}" presName="hierChild5" presStyleCnt="0"/>
      <dgm:spPr/>
    </dgm:pt>
    <dgm:pt modelId="{06272699-FF4F-4744-8319-2540627A1474}" type="pres">
      <dgm:prSet presAssocID="{47ABC653-7F10-4C2F-AE28-AFE6AE4CDE82}" presName="Name37" presStyleLbl="parChTrans1D3" presStyleIdx="3" presStyleCnt="15"/>
      <dgm:spPr/>
    </dgm:pt>
    <dgm:pt modelId="{BFB618F8-0400-433A-8CD4-FFCEB22FC96C}" type="pres">
      <dgm:prSet presAssocID="{1C6A1F89-8827-4CF6-96CD-2C013E5ACDC0}" presName="hierRoot2" presStyleCnt="0">
        <dgm:presLayoutVars>
          <dgm:hierBranch val="init"/>
        </dgm:presLayoutVars>
      </dgm:prSet>
      <dgm:spPr/>
    </dgm:pt>
    <dgm:pt modelId="{50E5994F-CDA5-402F-89B7-348628C3B3D1}" type="pres">
      <dgm:prSet presAssocID="{1C6A1F89-8827-4CF6-96CD-2C013E5ACDC0}" presName="rootComposite" presStyleCnt="0"/>
      <dgm:spPr/>
    </dgm:pt>
    <dgm:pt modelId="{3B134F16-F973-42D5-AE06-11E401390740}" type="pres">
      <dgm:prSet presAssocID="{1C6A1F89-8827-4CF6-96CD-2C013E5ACDC0}" presName="rootText" presStyleLbl="node3" presStyleIdx="3" presStyleCnt="15" custScaleY="66232">
        <dgm:presLayoutVars>
          <dgm:chPref val="3"/>
        </dgm:presLayoutVars>
      </dgm:prSet>
      <dgm:spPr/>
    </dgm:pt>
    <dgm:pt modelId="{6A607EDD-4517-4400-8A52-2C75FE988E94}" type="pres">
      <dgm:prSet presAssocID="{1C6A1F89-8827-4CF6-96CD-2C013E5ACDC0}" presName="rootConnector" presStyleLbl="node3" presStyleIdx="3" presStyleCnt="15"/>
      <dgm:spPr/>
    </dgm:pt>
    <dgm:pt modelId="{966E5734-114A-4C65-B9C9-A9C525F0B85A}" type="pres">
      <dgm:prSet presAssocID="{1C6A1F89-8827-4CF6-96CD-2C013E5ACDC0}" presName="hierChild4" presStyleCnt="0"/>
      <dgm:spPr/>
    </dgm:pt>
    <dgm:pt modelId="{510F76B3-E980-45AD-85FC-D35EB66DCC26}" type="pres">
      <dgm:prSet presAssocID="{1C6A1F89-8827-4CF6-96CD-2C013E5ACDC0}" presName="hierChild5"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4"/>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4">
        <dgm:presLayoutVars>
          <dgm:chPref val="3"/>
        </dgm:presLayoutVars>
      </dgm:prSet>
      <dgm:spPr/>
    </dgm:pt>
    <dgm:pt modelId="{7A59863C-2861-4554-B51D-123C8AA5A637}" type="pres">
      <dgm:prSet presAssocID="{F249FCF1-CCE9-4FA2-88E8-C45F2F78328C}" presName="rootConnector" presStyleLbl="node2" presStyleIdx="1" presStyleCnt="4"/>
      <dgm:spPr/>
    </dgm:pt>
    <dgm:pt modelId="{FF001A87-F164-47F4-983B-1BC94792FCE0}" type="pres">
      <dgm:prSet presAssocID="{F249FCF1-CCE9-4FA2-88E8-C45F2F78328C}" presName="hierChild4" presStyleCnt="0"/>
      <dgm:spPr/>
    </dgm:pt>
    <dgm:pt modelId="{FB082140-D1BA-4FB2-8CF4-BF2166A2BB71}" type="pres">
      <dgm:prSet presAssocID="{ACBB83F8-E9B9-4FAC-895D-167CF11EF099}" presName="Name37" presStyleLbl="parChTrans1D3" presStyleIdx="4" presStyleCnt="15"/>
      <dgm:spPr/>
    </dgm:pt>
    <dgm:pt modelId="{9A048E1B-93F7-4575-80F0-32C0E2F5AFC8}" type="pres">
      <dgm:prSet presAssocID="{75DB5BD8-C3A4-4756-B7CE-6A6512298477}" presName="hierRoot2" presStyleCnt="0">
        <dgm:presLayoutVars>
          <dgm:hierBranch val="init"/>
        </dgm:presLayoutVars>
      </dgm:prSet>
      <dgm:spPr/>
    </dgm:pt>
    <dgm:pt modelId="{006823F7-A764-4AAC-B112-76FA221AF44D}" type="pres">
      <dgm:prSet presAssocID="{75DB5BD8-C3A4-4756-B7CE-6A6512298477}" presName="rootComposite" presStyleCnt="0"/>
      <dgm:spPr/>
    </dgm:pt>
    <dgm:pt modelId="{FF9BC0BE-EDB8-40F1-8B24-627FF34A5A2F}" type="pres">
      <dgm:prSet presAssocID="{75DB5BD8-C3A4-4756-B7CE-6A6512298477}" presName="rootText" presStyleLbl="node3" presStyleIdx="4" presStyleCnt="15" custScaleY="66232">
        <dgm:presLayoutVars>
          <dgm:chPref val="3"/>
        </dgm:presLayoutVars>
      </dgm:prSet>
      <dgm:spPr/>
    </dgm:pt>
    <dgm:pt modelId="{2CB855CF-56DE-4CA2-B4F1-2022331691CB}" type="pres">
      <dgm:prSet presAssocID="{75DB5BD8-C3A4-4756-B7CE-6A6512298477}" presName="rootConnector" presStyleLbl="node3" presStyleIdx="4" presStyleCnt="15"/>
      <dgm:spPr/>
    </dgm:pt>
    <dgm:pt modelId="{3B96C482-58DA-4514-A0DD-672350039A38}" type="pres">
      <dgm:prSet presAssocID="{75DB5BD8-C3A4-4756-B7CE-6A6512298477}" presName="hierChild4" presStyleCnt="0"/>
      <dgm:spPr/>
    </dgm:pt>
    <dgm:pt modelId="{37BD4219-1A13-4288-B692-24A30B59E812}" type="pres">
      <dgm:prSet presAssocID="{75DB5BD8-C3A4-4756-B7CE-6A6512298477}" presName="hierChild5" presStyleCnt="0"/>
      <dgm:spPr/>
    </dgm:pt>
    <dgm:pt modelId="{A827BD6F-D553-46F4-9772-B96E1C19EA4D}" type="pres">
      <dgm:prSet presAssocID="{15A72FFE-B452-4C90-A0EB-CC34E6A473AA}" presName="Name37" presStyleLbl="parChTrans1D3" presStyleIdx="5" presStyleCnt="15"/>
      <dgm:spPr/>
    </dgm:pt>
    <dgm:pt modelId="{A36EC881-B8BD-4151-B91E-8A2C64F010F8}" type="pres">
      <dgm:prSet presAssocID="{BB004931-FB7A-4722-A044-3E064B88D5E3}" presName="hierRoot2" presStyleCnt="0">
        <dgm:presLayoutVars>
          <dgm:hierBranch val="init"/>
        </dgm:presLayoutVars>
      </dgm:prSet>
      <dgm:spPr/>
    </dgm:pt>
    <dgm:pt modelId="{564B6B07-E2F9-47F8-9FC2-A7D8FBD973AF}" type="pres">
      <dgm:prSet presAssocID="{BB004931-FB7A-4722-A044-3E064B88D5E3}" presName="rootComposite" presStyleCnt="0"/>
      <dgm:spPr/>
    </dgm:pt>
    <dgm:pt modelId="{A31324D4-E64F-4E57-96FD-598ACBBACD19}" type="pres">
      <dgm:prSet presAssocID="{BB004931-FB7A-4722-A044-3E064B88D5E3}" presName="rootText" presStyleLbl="node3" presStyleIdx="5" presStyleCnt="15" custScaleY="66232">
        <dgm:presLayoutVars>
          <dgm:chPref val="3"/>
        </dgm:presLayoutVars>
      </dgm:prSet>
      <dgm:spPr/>
    </dgm:pt>
    <dgm:pt modelId="{452CB0CB-CC04-4811-AB62-A3CB8C0061D7}" type="pres">
      <dgm:prSet presAssocID="{BB004931-FB7A-4722-A044-3E064B88D5E3}" presName="rootConnector" presStyleLbl="node3" presStyleIdx="5" presStyleCnt="15"/>
      <dgm:spPr/>
    </dgm:pt>
    <dgm:pt modelId="{E748E94E-5D48-4D8E-A775-5B7D8297B5BE}" type="pres">
      <dgm:prSet presAssocID="{BB004931-FB7A-4722-A044-3E064B88D5E3}" presName="hierChild4" presStyleCnt="0"/>
      <dgm:spPr/>
    </dgm:pt>
    <dgm:pt modelId="{F9CF94D4-858E-4154-9760-AB86F9373BF0}" type="pres">
      <dgm:prSet presAssocID="{BB004931-FB7A-4722-A044-3E064B88D5E3}" presName="hierChild5" presStyleCnt="0"/>
      <dgm:spPr/>
    </dgm:pt>
    <dgm:pt modelId="{06B4E443-2D90-4B31-98AC-0E9FF95E82AB}" type="pres">
      <dgm:prSet presAssocID="{EDDD6797-EB6D-438E-B656-A2FC0655D091}" presName="Name37" presStyleLbl="parChTrans1D3" presStyleIdx="6" presStyleCnt="15"/>
      <dgm:spPr/>
    </dgm:pt>
    <dgm:pt modelId="{97AC11AD-BB52-49D6-97E3-30B463E22E7D}" type="pres">
      <dgm:prSet presAssocID="{92471CE8-6F64-4AFF-B34D-8BE8312BBD09}" presName="hierRoot2" presStyleCnt="0">
        <dgm:presLayoutVars>
          <dgm:hierBranch val="init"/>
        </dgm:presLayoutVars>
      </dgm:prSet>
      <dgm:spPr/>
    </dgm:pt>
    <dgm:pt modelId="{5A67C551-092C-4DD6-B8B0-07495430EBE9}" type="pres">
      <dgm:prSet presAssocID="{92471CE8-6F64-4AFF-B34D-8BE8312BBD09}" presName="rootComposite" presStyleCnt="0"/>
      <dgm:spPr/>
    </dgm:pt>
    <dgm:pt modelId="{87DBCEA4-0A31-47D1-8DE3-8EE2DAA4E0BC}" type="pres">
      <dgm:prSet presAssocID="{92471CE8-6F64-4AFF-B34D-8BE8312BBD09}" presName="rootText" presStyleLbl="node3" presStyleIdx="6" presStyleCnt="15" custScaleY="66232">
        <dgm:presLayoutVars>
          <dgm:chPref val="3"/>
        </dgm:presLayoutVars>
      </dgm:prSet>
      <dgm:spPr/>
    </dgm:pt>
    <dgm:pt modelId="{C8F3D424-B1C0-4A1C-9B68-2DA62890CA0F}" type="pres">
      <dgm:prSet presAssocID="{92471CE8-6F64-4AFF-B34D-8BE8312BBD09}" presName="rootConnector" presStyleLbl="node3" presStyleIdx="6" presStyleCnt="15"/>
      <dgm:spPr/>
    </dgm:pt>
    <dgm:pt modelId="{EA4D4B3F-1565-4543-A433-8F663E483091}" type="pres">
      <dgm:prSet presAssocID="{92471CE8-6F64-4AFF-B34D-8BE8312BBD09}" presName="hierChild4" presStyleCnt="0"/>
      <dgm:spPr/>
    </dgm:pt>
    <dgm:pt modelId="{F600D021-1345-46A6-B173-404D95C5D449}" type="pres">
      <dgm:prSet presAssocID="{92471CE8-6F64-4AFF-B34D-8BE8312BBD09}" presName="hierChild5" presStyleCnt="0"/>
      <dgm:spPr/>
    </dgm:pt>
    <dgm:pt modelId="{CE62C234-87AF-4752-8440-71F43EE457C8}" type="pres">
      <dgm:prSet presAssocID="{6E97315C-486E-488A-8FA6-CA976997F059}" presName="Name37" presStyleLbl="parChTrans1D3" presStyleIdx="7" presStyleCnt="15"/>
      <dgm:spPr/>
    </dgm:pt>
    <dgm:pt modelId="{6A278182-5CC2-45B2-8E61-87AB956E0E23}" type="pres">
      <dgm:prSet presAssocID="{377267B1-1E26-430B-B094-8A9453AF7BA6}" presName="hierRoot2" presStyleCnt="0">
        <dgm:presLayoutVars>
          <dgm:hierBranch val="init"/>
        </dgm:presLayoutVars>
      </dgm:prSet>
      <dgm:spPr/>
    </dgm:pt>
    <dgm:pt modelId="{1C8EE591-7F7C-487A-A456-8E60AE97FAA9}" type="pres">
      <dgm:prSet presAssocID="{377267B1-1E26-430B-B094-8A9453AF7BA6}" presName="rootComposite" presStyleCnt="0"/>
      <dgm:spPr/>
    </dgm:pt>
    <dgm:pt modelId="{073E3671-04EC-49D9-9F34-03B08B211090}" type="pres">
      <dgm:prSet presAssocID="{377267B1-1E26-430B-B094-8A9453AF7BA6}" presName="rootText" presStyleLbl="node3" presStyleIdx="7" presStyleCnt="15" custScaleY="66232">
        <dgm:presLayoutVars>
          <dgm:chPref val="3"/>
        </dgm:presLayoutVars>
      </dgm:prSet>
      <dgm:spPr/>
    </dgm:pt>
    <dgm:pt modelId="{3586EEF3-6E55-452B-84C2-EF246FC5D9CF}" type="pres">
      <dgm:prSet presAssocID="{377267B1-1E26-430B-B094-8A9453AF7BA6}" presName="rootConnector" presStyleLbl="node3" presStyleIdx="7" presStyleCnt="15"/>
      <dgm:spPr/>
    </dgm:pt>
    <dgm:pt modelId="{408D7E6B-EF68-4789-9F3F-F529074CDA97}" type="pres">
      <dgm:prSet presAssocID="{377267B1-1E26-430B-B094-8A9453AF7BA6}" presName="hierChild4" presStyleCnt="0"/>
      <dgm:spPr/>
    </dgm:pt>
    <dgm:pt modelId="{BB6B40A8-8DB0-4250-A334-A9311E7B82A6}" type="pres">
      <dgm:prSet presAssocID="{377267B1-1E26-430B-B094-8A9453AF7BA6}" presName="hierChild5" presStyleCnt="0"/>
      <dgm:spPr/>
    </dgm:pt>
    <dgm:pt modelId="{3378565C-5A4A-49D2-AC18-9C034B9F53E4}" type="pres">
      <dgm:prSet presAssocID="{41804451-4AC8-4FF5-8D47-0B27C94588E0}" presName="Name37" presStyleLbl="parChTrans1D3" presStyleIdx="8" presStyleCnt="15"/>
      <dgm:spPr/>
    </dgm:pt>
    <dgm:pt modelId="{1FC710B8-A7BB-486E-BD4C-1525B2D7FB50}" type="pres">
      <dgm:prSet presAssocID="{80DAA843-ADB0-4788-ABC9-3E65DDDDF7F7}" presName="hierRoot2" presStyleCnt="0">
        <dgm:presLayoutVars>
          <dgm:hierBranch val="init"/>
        </dgm:presLayoutVars>
      </dgm:prSet>
      <dgm:spPr/>
    </dgm:pt>
    <dgm:pt modelId="{3816374E-A92E-4F32-A806-D3DB6C6CC2A3}" type="pres">
      <dgm:prSet presAssocID="{80DAA843-ADB0-4788-ABC9-3E65DDDDF7F7}" presName="rootComposite" presStyleCnt="0"/>
      <dgm:spPr/>
    </dgm:pt>
    <dgm:pt modelId="{58EDB196-02E9-492E-ADE6-6CEDA205EEE9}" type="pres">
      <dgm:prSet presAssocID="{80DAA843-ADB0-4788-ABC9-3E65DDDDF7F7}" presName="rootText" presStyleLbl="node3" presStyleIdx="8" presStyleCnt="15" custScaleY="66232">
        <dgm:presLayoutVars>
          <dgm:chPref val="3"/>
        </dgm:presLayoutVars>
      </dgm:prSet>
      <dgm:spPr/>
    </dgm:pt>
    <dgm:pt modelId="{6E45E4C9-E7E5-4797-8D40-F29450D67401}" type="pres">
      <dgm:prSet presAssocID="{80DAA843-ADB0-4788-ABC9-3E65DDDDF7F7}" presName="rootConnector" presStyleLbl="node3" presStyleIdx="8" presStyleCnt="15"/>
      <dgm:spPr/>
    </dgm:pt>
    <dgm:pt modelId="{A3095B42-E297-40F6-80FF-FA7ACE6099E5}" type="pres">
      <dgm:prSet presAssocID="{80DAA843-ADB0-4788-ABC9-3E65DDDDF7F7}" presName="hierChild4" presStyleCnt="0"/>
      <dgm:spPr/>
    </dgm:pt>
    <dgm:pt modelId="{576C5ECC-6D42-4A89-91EA-BA00B673266D}" type="pres">
      <dgm:prSet presAssocID="{80DAA843-ADB0-4788-ABC9-3E65DDDDF7F7}" presName="hierChild5" presStyleCnt="0"/>
      <dgm:spPr/>
    </dgm:pt>
    <dgm:pt modelId="{EDF5DEF2-CEAB-4E1C-926E-B5C4B2E3A01E}" type="pres">
      <dgm:prSet presAssocID="{F249FCF1-CCE9-4FA2-88E8-C45F2F78328C}" presName="hierChild5" presStyleCnt="0"/>
      <dgm:spPr/>
    </dgm:pt>
    <dgm:pt modelId="{A4D2AA33-7E72-42B5-BA88-4C152AA9643A}" type="pres">
      <dgm:prSet presAssocID="{C629C5F7-014C-465C-9F44-7F7ED9C0D3AC}" presName="Name37" presStyleLbl="parChTrans1D2" presStyleIdx="2" presStyleCnt="4"/>
      <dgm:spPr/>
    </dgm:pt>
    <dgm:pt modelId="{0DDC8D17-33FB-40B6-B1F4-2826978B0B74}" type="pres">
      <dgm:prSet presAssocID="{D0344DDC-8F55-4033-A6F4-FD81D681618A}" presName="hierRoot2" presStyleCnt="0">
        <dgm:presLayoutVars>
          <dgm:hierBranch val="init"/>
        </dgm:presLayoutVars>
      </dgm:prSet>
      <dgm:spPr/>
    </dgm:pt>
    <dgm:pt modelId="{E70B74BB-CD08-4EFB-811F-57313412163C}" type="pres">
      <dgm:prSet presAssocID="{D0344DDC-8F55-4033-A6F4-FD81D681618A}" presName="rootComposite" presStyleCnt="0"/>
      <dgm:spPr/>
    </dgm:pt>
    <dgm:pt modelId="{111B72F2-6D3E-4A9C-A953-9ECE5CECD5F6}" type="pres">
      <dgm:prSet presAssocID="{D0344DDC-8F55-4033-A6F4-FD81D681618A}" presName="rootText" presStyleLbl="node2" presStyleIdx="2" presStyleCnt="4">
        <dgm:presLayoutVars>
          <dgm:chPref val="3"/>
        </dgm:presLayoutVars>
      </dgm:prSet>
      <dgm:spPr/>
    </dgm:pt>
    <dgm:pt modelId="{B0F3984F-6014-4942-85E2-FDA6A38EFAE1}" type="pres">
      <dgm:prSet presAssocID="{D0344DDC-8F55-4033-A6F4-FD81D681618A}" presName="rootConnector" presStyleLbl="node2" presStyleIdx="2" presStyleCnt="4"/>
      <dgm:spPr/>
    </dgm:pt>
    <dgm:pt modelId="{089CF33F-B4E6-4691-A461-4775C17C5091}" type="pres">
      <dgm:prSet presAssocID="{D0344DDC-8F55-4033-A6F4-FD81D681618A}" presName="hierChild4" presStyleCnt="0"/>
      <dgm:spPr/>
    </dgm:pt>
    <dgm:pt modelId="{542805B6-DB5A-46FB-830B-8EBDC7DABBD0}" type="pres">
      <dgm:prSet presAssocID="{E36D5A10-F501-4DDD-AED5-130A5D8C1D2C}" presName="Name37" presStyleLbl="parChTrans1D3" presStyleIdx="9" presStyleCnt="15"/>
      <dgm:spPr/>
    </dgm:pt>
    <dgm:pt modelId="{A0F759F1-0CEA-4502-847D-82C3D952DB6F}" type="pres">
      <dgm:prSet presAssocID="{22006AAA-A47D-494C-8775-C9D8FA095457}" presName="hierRoot2" presStyleCnt="0">
        <dgm:presLayoutVars>
          <dgm:hierBranch val="init"/>
        </dgm:presLayoutVars>
      </dgm:prSet>
      <dgm:spPr/>
    </dgm:pt>
    <dgm:pt modelId="{7B8ADD53-3686-42A8-BE36-08DC43451199}" type="pres">
      <dgm:prSet presAssocID="{22006AAA-A47D-494C-8775-C9D8FA095457}" presName="rootComposite" presStyleCnt="0"/>
      <dgm:spPr/>
    </dgm:pt>
    <dgm:pt modelId="{ECADBA38-16A9-407D-8A5F-D6DE9BF43E1B}" type="pres">
      <dgm:prSet presAssocID="{22006AAA-A47D-494C-8775-C9D8FA095457}" presName="rootText" presStyleLbl="node3" presStyleIdx="9" presStyleCnt="15" custScaleY="66232">
        <dgm:presLayoutVars>
          <dgm:chPref val="3"/>
        </dgm:presLayoutVars>
      </dgm:prSet>
      <dgm:spPr/>
    </dgm:pt>
    <dgm:pt modelId="{E86F0161-CEE8-48E7-94E0-234520B35ED8}" type="pres">
      <dgm:prSet presAssocID="{22006AAA-A47D-494C-8775-C9D8FA095457}" presName="rootConnector" presStyleLbl="node3" presStyleIdx="9" presStyleCnt="15"/>
      <dgm:spPr/>
    </dgm:pt>
    <dgm:pt modelId="{8F7FE0A4-FD47-4A53-8E6C-152729FE3D8C}" type="pres">
      <dgm:prSet presAssocID="{22006AAA-A47D-494C-8775-C9D8FA095457}" presName="hierChild4" presStyleCnt="0"/>
      <dgm:spPr/>
    </dgm:pt>
    <dgm:pt modelId="{D6EFA701-1169-4100-83B1-26D028E97CD5}" type="pres">
      <dgm:prSet presAssocID="{22006AAA-A47D-494C-8775-C9D8FA095457}" presName="hierChild5" presStyleCnt="0"/>
      <dgm:spPr/>
    </dgm:pt>
    <dgm:pt modelId="{6CE4BE4B-A1BA-4233-8A37-0D2F8F05C676}" type="pres">
      <dgm:prSet presAssocID="{9CDDA110-0282-4B73-BAE7-39DDB93E4CF6}" presName="Name37" presStyleLbl="parChTrans1D3" presStyleIdx="10" presStyleCnt="15"/>
      <dgm:spPr/>
    </dgm:pt>
    <dgm:pt modelId="{757A5ED4-FBEF-497A-A6DA-065CAAD7840B}" type="pres">
      <dgm:prSet presAssocID="{107B4AD6-E221-4697-9792-20C964819541}" presName="hierRoot2" presStyleCnt="0">
        <dgm:presLayoutVars>
          <dgm:hierBranch val="init"/>
        </dgm:presLayoutVars>
      </dgm:prSet>
      <dgm:spPr/>
    </dgm:pt>
    <dgm:pt modelId="{33410336-F0B5-42AB-A262-CC92698828FE}" type="pres">
      <dgm:prSet presAssocID="{107B4AD6-E221-4697-9792-20C964819541}" presName="rootComposite" presStyleCnt="0"/>
      <dgm:spPr/>
    </dgm:pt>
    <dgm:pt modelId="{666E077F-97D3-4355-9F84-AD1816C49B12}" type="pres">
      <dgm:prSet presAssocID="{107B4AD6-E221-4697-9792-20C964819541}" presName="rootText" presStyleLbl="node3" presStyleIdx="10" presStyleCnt="15" custScaleY="66232">
        <dgm:presLayoutVars>
          <dgm:chPref val="3"/>
        </dgm:presLayoutVars>
      </dgm:prSet>
      <dgm:spPr/>
    </dgm:pt>
    <dgm:pt modelId="{A251A243-D777-4290-85F9-ACCD0F09FCC7}" type="pres">
      <dgm:prSet presAssocID="{107B4AD6-E221-4697-9792-20C964819541}" presName="rootConnector" presStyleLbl="node3" presStyleIdx="10" presStyleCnt="15"/>
      <dgm:spPr/>
    </dgm:pt>
    <dgm:pt modelId="{39BD48AE-A4B0-4945-A1F6-F604653F0B59}" type="pres">
      <dgm:prSet presAssocID="{107B4AD6-E221-4697-9792-20C964819541}" presName="hierChild4" presStyleCnt="0"/>
      <dgm:spPr/>
    </dgm:pt>
    <dgm:pt modelId="{922C7C30-0D95-45B0-A528-FD08F8E14D45}" type="pres">
      <dgm:prSet presAssocID="{107B4AD6-E221-4697-9792-20C964819541}" presName="hierChild5" presStyleCnt="0"/>
      <dgm:spPr/>
    </dgm:pt>
    <dgm:pt modelId="{8C7150A1-00E7-4A5E-89C4-D654F2B38B15}" type="pres">
      <dgm:prSet presAssocID="{A9AFFEB5-F5B5-42F1-86C8-6E545229C358}" presName="Name37" presStyleLbl="parChTrans1D3" presStyleIdx="11" presStyleCnt="15"/>
      <dgm:spPr/>
    </dgm:pt>
    <dgm:pt modelId="{C56C9F73-F581-426D-BD21-7D92EBC27883}" type="pres">
      <dgm:prSet presAssocID="{32468B7D-8285-495A-9993-F3A119679601}" presName="hierRoot2" presStyleCnt="0">
        <dgm:presLayoutVars>
          <dgm:hierBranch val="init"/>
        </dgm:presLayoutVars>
      </dgm:prSet>
      <dgm:spPr/>
    </dgm:pt>
    <dgm:pt modelId="{79A96015-BBFA-4161-B669-A0650E015746}" type="pres">
      <dgm:prSet presAssocID="{32468B7D-8285-495A-9993-F3A119679601}" presName="rootComposite" presStyleCnt="0"/>
      <dgm:spPr/>
    </dgm:pt>
    <dgm:pt modelId="{B8289C61-4606-4F43-91FF-7C0EDDCA438B}" type="pres">
      <dgm:prSet presAssocID="{32468B7D-8285-495A-9993-F3A119679601}" presName="rootText" presStyleLbl="node3" presStyleIdx="11" presStyleCnt="15" custScaleY="66232">
        <dgm:presLayoutVars>
          <dgm:chPref val="3"/>
        </dgm:presLayoutVars>
      </dgm:prSet>
      <dgm:spPr/>
    </dgm:pt>
    <dgm:pt modelId="{995D3D0C-3AFD-422D-9617-1CBE9F115B50}" type="pres">
      <dgm:prSet presAssocID="{32468B7D-8285-495A-9993-F3A119679601}" presName="rootConnector" presStyleLbl="node3" presStyleIdx="11" presStyleCnt="15"/>
      <dgm:spPr/>
    </dgm:pt>
    <dgm:pt modelId="{8ED93F79-3319-4A9D-A23E-6AE30300E781}" type="pres">
      <dgm:prSet presAssocID="{32468B7D-8285-495A-9993-F3A119679601}" presName="hierChild4" presStyleCnt="0"/>
      <dgm:spPr/>
    </dgm:pt>
    <dgm:pt modelId="{3C6862A6-ADA3-47EB-B23D-A0D9CBEC22DD}" type="pres">
      <dgm:prSet presAssocID="{32468B7D-8285-495A-9993-F3A119679601}" presName="hierChild5" presStyleCnt="0"/>
      <dgm:spPr/>
    </dgm:pt>
    <dgm:pt modelId="{00FE3EA7-0FB5-4D24-A600-466BA35D6E4F}" type="pres">
      <dgm:prSet presAssocID="{54681513-0E3E-4DEA-9314-2C5B7680A58C}" presName="Name37" presStyleLbl="parChTrans1D3" presStyleIdx="12" presStyleCnt="15"/>
      <dgm:spPr/>
    </dgm:pt>
    <dgm:pt modelId="{7874E2E4-1F8F-4C7D-8491-34CB0C270C1C}" type="pres">
      <dgm:prSet presAssocID="{47A112C8-2A9D-43A2-B06C-7B58B566C087}" presName="hierRoot2" presStyleCnt="0">
        <dgm:presLayoutVars>
          <dgm:hierBranch val="init"/>
        </dgm:presLayoutVars>
      </dgm:prSet>
      <dgm:spPr/>
    </dgm:pt>
    <dgm:pt modelId="{C764FE50-B38D-4205-9421-4C9B7195EC23}" type="pres">
      <dgm:prSet presAssocID="{47A112C8-2A9D-43A2-B06C-7B58B566C087}" presName="rootComposite" presStyleCnt="0"/>
      <dgm:spPr/>
    </dgm:pt>
    <dgm:pt modelId="{B8AE307A-4F10-4474-BF31-4E67E539D541}" type="pres">
      <dgm:prSet presAssocID="{47A112C8-2A9D-43A2-B06C-7B58B566C087}" presName="rootText" presStyleLbl="node3" presStyleIdx="12" presStyleCnt="15" custScaleY="66232">
        <dgm:presLayoutVars>
          <dgm:chPref val="3"/>
        </dgm:presLayoutVars>
      </dgm:prSet>
      <dgm:spPr/>
    </dgm:pt>
    <dgm:pt modelId="{0E17AFF5-E9A6-44F2-9A67-D5EE63961445}" type="pres">
      <dgm:prSet presAssocID="{47A112C8-2A9D-43A2-B06C-7B58B566C087}" presName="rootConnector" presStyleLbl="node3" presStyleIdx="12" presStyleCnt="15"/>
      <dgm:spPr/>
    </dgm:pt>
    <dgm:pt modelId="{BC8FC423-58C4-4EA7-8474-D341F6BD5FD3}" type="pres">
      <dgm:prSet presAssocID="{47A112C8-2A9D-43A2-B06C-7B58B566C087}" presName="hierChild4" presStyleCnt="0"/>
      <dgm:spPr/>
    </dgm:pt>
    <dgm:pt modelId="{A38079EA-55A8-4D45-870B-D9AD5EB80770}" type="pres">
      <dgm:prSet presAssocID="{47A112C8-2A9D-43A2-B06C-7B58B566C087}" presName="hierChild5" presStyleCnt="0"/>
      <dgm:spPr/>
    </dgm:pt>
    <dgm:pt modelId="{6FC0899E-FD0A-4605-A5B8-4E6EC9982DBE}" type="pres">
      <dgm:prSet presAssocID="{D0344DDC-8F55-4033-A6F4-FD81D681618A}" presName="hierChild5" presStyleCnt="0"/>
      <dgm:spPr/>
    </dgm:pt>
    <dgm:pt modelId="{4FB51C5A-593C-4139-847D-4859BD95A570}" type="pres">
      <dgm:prSet presAssocID="{502E90F9-E424-48C6-8D41-00118DE56928}" presName="Name37" presStyleLbl="parChTrans1D2" presStyleIdx="3" presStyleCnt="4"/>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3" presStyleCnt="4">
        <dgm:presLayoutVars>
          <dgm:chPref val="3"/>
        </dgm:presLayoutVars>
      </dgm:prSet>
      <dgm:spPr/>
    </dgm:pt>
    <dgm:pt modelId="{7DC5A37F-945F-478E-874B-4E751415A05D}" type="pres">
      <dgm:prSet presAssocID="{72C476B0-F20A-4EF5-BE1E-2645092B995D}" presName="rootConnector" presStyleLbl="node2" presStyleIdx="3" presStyleCnt="4"/>
      <dgm:spPr/>
    </dgm:pt>
    <dgm:pt modelId="{F94F0064-9D7E-4453-8DBA-355B414DC0C4}" type="pres">
      <dgm:prSet presAssocID="{72C476B0-F20A-4EF5-BE1E-2645092B995D}" presName="hierChild4" presStyleCnt="0"/>
      <dgm:spPr/>
    </dgm:pt>
    <dgm:pt modelId="{975418A9-EF74-4F25-B1CB-6683F4E773B6}" type="pres">
      <dgm:prSet presAssocID="{D962012B-A854-44AA-856D-16B1C4C3DF26}" presName="Name37" presStyleLbl="parChTrans1D3" presStyleIdx="13" presStyleCnt="15"/>
      <dgm:spPr/>
    </dgm:pt>
    <dgm:pt modelId="{1299DE2E-5BF0-4532-B086-5B652E686CC7}" type="pres">
      <dgm:prSet presAssocID="{E0353EE4-59C3-4D77-9E2C-54C1371DF5E1}" presName="hierRoot2" presStyleCnt="0">
        <dgm:presLayoutVars>
          <dgm:hierBranch val="init"/>
        </dgm:presLayoutVars>
      </dgm:prSet>
      <dgm:spPr/>
    </dgm:pt>
    <dgm:pt modelId="{D6D58BC0-1E56-4F34-A097-4CA622EC0678}" type="pres">
      <dgm:prSet presAssocID="{E0353EE4-59C3-4D77-9E2C-54C1371DF5E1}" presName="rootComposite" presStyleCnt="0"/>
      <dgm:spPr/>
    </dgm:pt>
    <dgm:pt modelId="{61819400-3ED5-499D-95E6-64ECC88F62D3}" type="pres">
      <dgm:prSet presAssocID="{E0353EE4-59C3-4D77-9E2C-54C1371DF5E1}" presName="rootText" presStyleLbl="node3" presStyleIdx="13" presStyleCnt="15" custScaleY="66232">
        <dgm:presLayoutVars>
          <dgm:chPref val="3"/>
        </dgm:presLayoutVars>
      </dgm:prSet>
      <dgm:spPr/>
    </dgm:pt>
    <dgm:pt modelId="{8157BD5F-A0BD-458C-87B0-EF0DB0C34D9F}" type="pres">
      <dgm:prSet presAssocID="{E0353EE4-59C3-4D77-9E2C-54C1371DF5E1}" presName="rootConnector" presStyleLbl="node3" presStyleIdx="13" presStyleCnt="15"/>
      <dgm:spPr/>
    </dgm:pt>
    <dgm:pt modelId="{A1F10945-D159-4483-AA97-A60156AFBEE8}" type="pres">
      <dgm:prSet presAssocID="{E0353EE4-59C3-4D77-9E2C-54C1371DF5E1}" presName="hierChild4" presStyleCnt="0"/>
      <dgm:spPr/>
    </dgm:pt>
    <dgm:pt modelId="{AD047436-214B-4258-9426-76BA1F270CE6}" type="pres">
      <dgm:prSet presAssocID="{E0353EE4-59C3-4D77-9E2C-54C1371DF5E1}" presName="hierChild5" presStyleCnt="0"/>
      <dgm:spPr/>
    </dgm:pt>
    <dgm:pt modelId="{BD41D9B9-25A0-4E5D-9B6E-ECFF8CA85C56}" type="pres">
      <dgm:prSet presAssocID="{72D853A5-24E0-4FC1-8EF4-07D5D3C824C5}" presName="Name37" presStyleLbl="parChTrans1D3" presStyleIdx="14" presStyleCnt="15"/>
      <dgm:spPr/>
    </dgm:pt>
    <dgm:pt modelId="{68D83435-84E7-42C1-A52A-BA13700B9DAE}" type="pres">
      <dgm:prSet presAssocID="{B599504E-6D5F-4A3D-9362-0EFCD89082FA}" presName="hierRoot2" presStyleCnt="0">
        <dgm:presLayoutVars>
          <dgm:hierBranch val="init"/>
        </dgm:presLayoutVars>
      </dgm:prSet>
      <dgm:spPr/>
    </dgm:pt>
    <dgm:pt modelId="{1D9ED7A0-7C54-4D65-89BF-A3A333E69B78}" type="pres">
      <dgm:prSet presAssocID="{B599504E-6D5F-4A3D-9362-0EFCD89082FA}" presName="rootComposite" presStyleCnt="0"/>
      <dgm:spPr/>
    </dgm:pt>
    <dgm:pt modelId="{904DE4B9-5AFB-4A5D-BEB0-39D5D1B6F5E4}" type="pres">
      <dgm:prSet presAssocID="{B599504E-6D5F-4A3D-9362-0EFCD89082FA}" presName="rootText" presStyleLbl="node3" presStyleIdx="14" presStyleCnt="15" custScaleY="66232">
        <dgm:presLayoutVars>
          <dgm:chPref val="3"/>
        </dgm:presLayoutVars>
      </dgm:prSet>
      <dgm:spPr/>
    </dgm:pt>
    <dgm:pt modelId="{257116C2-A7AC-4CEE-9EAC-FB7E33AB6955}" type="pres">
      <dgm:prSet presAssocID="{B599504E-6D5F-4A3D-9362-0EFCD89082FA}" presName="rootConnector" presStyleLbl="node3" presStyleIdx="14" presStyleCnt="15"/>
      <dgm:spPr/>
    </dgm:pt>
    <dgm:pt modelId="{1E3BEC5E-C476-4857-9CEA-3A4ECEFB8004}" type="pres">
      <dgm:prSet presAssocID="{B599504E-6D5F-4A3D-9362-0EFCD89082FA}" presName="hierChild4" presStyleCnt="0"/>
      <dgm:spPr/>
    </dgm:pt>
    <dgm:pt modelId="{E3A5EE5C-CC19-4C69-90C9-6D62A5A80014}" type="pres">
      <dgm:prSet presAssocID="{B599504E-6D5F-4A3D-9362-0EFCD89082FA}" presName="hierChild5" presStyleCnt="0"/>
      <dgm:spPr/>
    </dgm:pt>
    <dgm:pt modelId="{A4BE0B9C-5C77-4B3B-8EDC-A0DC1EBC10EA}" type="pres">
      <dgm:prSet presAssocID="{72C476B0-F20A-4EF5-BE1E-2645092B995D}" presName="hierChild5" presStyleCnt="0"/>
      <dgm:spPr/>
    </dgm:pt>
    <dgm:pt modelId="{0D12B508-1CD4-4C9C-8EEA-0560C19CD9EC}" type="pres">
      <dgm:prSet presAssocID="{02DF0E28-7F03-47C9-BE2A-3E1C280F7C0C}" presName="hierChild3" presStyleCnt="0"/>
      <dgm:spPr/>
    </dgm:pt>
  </dgm:ptLst>
  <dgm:cxnLst>
    <dgm:cxn modelId="{3A316101-75E7-4295-8362-688E5CF29486}" type="presOf" srcId="{377267B1-1E26-430B-B094-8A9453AF7BA6}" destId="{073E3671-04EC-49D9-9F34-03B08B211090}" srcOrd="0" destOrd="0" presId="urn:microsoft.com/office/officeart/2005/8/layout/orgChart1"/>
    <dgm:cxn modelId="{72B04B04-FAD8-4FA0-8D7D-A217567A8DE3}" srcId="{D0344DDC-8F55-4033-A6F4-FD81D681618A}" destId="{47A112C8-2A9D-43A2-B06C-7B58B566C087}" srcOrd="3" destOrd="0" parTransId="{54681513-0E3E-4DEA-9314-2C5B7680A58C}" sibTransId="{E633DBF6-E7BC-40E8-AE07-4A11BD5F79D7}"/>
    <dgm:cxn modelId="{4C2D2006-F8B7-4480-9438-D7185AED68F1}" type="presOf" srcId="{36C0BA03-B3F1-4EFA-A62F-84B733E6686C}" destId="{E6EA9A81-E724-450C-A319-67A2806CFCDB}" srcOrd="0" destOrd="0" presId="urn:microsoft.com/office/officeart/2005/8/layout/orgChart1"/>
    <dgm:cxn modelId="{38CB4A07-8950-4381-8C9B-FC81054A17E7}" type="presOf" srcId="{A9AFFEB5-F5B5-42F1-86C8-6E545229C358}" destId="{8C7150A1-00E7-4A5E-89C4-D654F2B38B15}" srcOrd="0" destOrd="0" presId="urn:microsoft.com/office/officeart/2005/8/layout/orgChart1"/>
    <dgm:cxn modelId="{2651820C-F4E9-4CC4-99A6-F14A52D89E3E}" srcId="{02DF0E28-7F03-47C9-BE2A-3E1C280F7C0C}" destId="{72C476B0-F20A-4EF5-BE1E-2645092B995D}" srcOrd="3" destOrd="0" parTransId="{502E90F9-E424-48C6-8D41-00118DE56928}" sibTransId="{328CCD12-1967-44E8-ADD3-6F0E8339E938}"/>
    <dgm:cxn modelId="{83A8460D-88EB-402B-B2D4-E66F2C90DD93}" type="presOf" srcId="{80DAA843-ADB0-4788-ABC9-3E65DDDDF7F7}" destId="{58EDB196-02E9-492E-ADE6-6CEDA205EEE9}" srcOrd="0" destOrd="0" presId="urn:microsoft.com/office/officeart/2005/8/layout/orgChart1"/>
    <dgm:cxn modelId="{4A40570D-54BF-49BB-8C69-8B8AEE5F5736}" type="presOf" srcId="{80DAA843-ADB0-4788-ABC9-3E65DDDDF7F7}" destId="{6E45E4C9-E7E5-4797-8D40-F29450D67401}" srcOrd="1" destOrd="0" presId="urn:microsoft.com/office/officeart/2005/8/layout/orgChart1"/>
    <dgm:cxn modelId="{24E74616-6731-4DDD-8C02-723EAF961BC8}" srcId="{02DF0E28-7F03-47C9-BE2A-3E1C280F7C0C}" destId="{F249FCF1-CCE9-4FA2-88E8-C45F2F78328C}" srcOrd="1" destOrd="0" parTransId="{73C78F6B-6131-4677-93E5-E8A94F0D52F0}" sibTransId="{3042B69E-6359-486B-8621-FEE603BF1B9C}"/>
    <dgm:cxn modelId="{AD638D1B-B8A9-4FCD-A679-E09468763EC9}" type="presOf" srcId="{F249FCF1-CCE9-4FA2-88E8-C45F2F78328C}" destId="{CDDA0DEA-00AB-4476-B1F6-F3D5C4F5B05A}" srcOrd="0" destOrd="0" presId="urn:microsoft.com/office/officeart/2005/8/layout/orgChart1"/>
    <dgm:cxn modelId="{47D2D91D-C283-4B9C-9F3B-8ED30B4DE7F8}" type="presOf" srcId="{57DC5134-19E6-4616-935A-F930F277E77A}" destId="{5F6EB147-1DD8-4327-8878-CEDCB30BE517}" srcOrd="0" destOrd="0" presId="urn:microsoft.com/office/officeart/2005/8/layout/orgChart1"/>
    <dgm:cxn modelId="{AE7D0A1F-B938-4737-A4C1-F9753A11F623}" type="presOf" srcId="{C629C5F7-014C-465C-9F44-7F7ED9C0D3AC}" destId="{A4D2AA33-7E72-42B5-BA88-4C152AA9643A}" srcOrd="0" destOrd="0" presId="urn:microsoft.com/office/officeart/2005/8/layout/orgChart1"/>
    <dgm:cxn modelId="{8E346E21-C313-4057-81BE-7D6E881B0BC7}" type="presOf" srcId="{8B46BCB3-9871-4FAC-8864-FF461453ABAB}" destId="{F13E7E48-981B-43A9-9979-E605E6B970F9}"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5B3E582C-BF5F-4893-840F-DD137E33CC44}" type="presOf" srcId="{F3FAB0EC-2EFE-4B82-A0F5-80D672030D4E}" destId="{838C790D-277C-4318-B19C-4E18F5216499}" srcOrd="0" destOrd="0" presId="urn:microsoft.com/office/officeart/2005/8/layout/orgChart1"/>
    <dgm:cxn modelId="{46347A2C-CBF4-4E36-B50D-F098F5D7628A}" type="presOf" srcId="{75DB5BD8-C3A4-4756-B7CE-6A6512298477}" destId="{2CB855CF-56DE-4CA2-B4F1-2022331691CB}" srcOrd="1" destOrd="0" presId="urn:microsoft.com/office/officeart/2005/8/layout/orgChart1"/>
    <dgm:cxn modelId="{9259D52C-D311-4456-9989-6362A72085ED}" type="presOf" srcId="{22006AAA-A47D-494C-8775-C9D8FA095457}" destId="{E86F0161-CEE8-48E7-94E0-234520B35ED8}" srcOrd="1" destOrd="0" presId="urn:microsoft.com/office/officeart/2005/8/layout/orgChart1"/>
    <dgm:cxn modelId="{67C5D32F-BFBF-4E52-ABFE-81FFBF3F83B5}" type="presOf" srcId="{BB004931-FB7A-4722-A044-3E064B88D5E3}" destId="{A31324D4-E64F-4E57-96FD-598ACBBACD19}" srcOrd="0"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98291733-CD07-47A1-AA44-18E16E109D85}" type="presOf" srcId="{73C78F6B-6131-4677-93E5-E8A94F0D52F0}" destId="{8F425968-B942-43F4-A543-704E39F772DB}" srcOrd="0" destOrd="0" presId="urn:microsoft.com/office/officeart/2005/8/layout/orgChart1"/>
    <dgm:cxn modelId="{EEEDBF34-80A8-44ED-87A0-2E545E6E8104}" srcId="{AF9041BD-C952-4B86-A894-89148F6C266A}" destId="{1C6A1F89-8827-4CF6-96CD-2C013E5ACDC0}" srcOrd="3" destOrd="0" parTransId="{47ABC653-7F10-4C2F-AE28-AFE6AE4CDE82}" sibTransId="{288A9B4B-4436-4996-A4D9-F3B42982E201}"/>
    <dgm:cxn modelId="{9C99B73D-D317-4002-9F74-4E3C2B86090C}" type="presOf" srcId="{75DB5BD8-C3A4-4756-B7CE-6A6512298477}" destId="{FF9BC0BE-EDB8-40F1-8B24-627FF34A5A2F}" srcOrd="0" destOrd="0" presId="urn:microsoft.com/office/officeart/2005/8/layout/orgChart1"/>
    <dgm:cxn modelId="{E837CA40-238B-41D1-810A-FC82A09B4D81}" srcId="{D0344DDC-8F55-4033-A6F4-FD81D681618A}" destId="{32468B7D-8285-495A-9993-F3A119679601}" srcOrd="2" destOrd="0" parTransId="{A9AFFEB5-F5B5-42F1-86C8-6E545229C358}" sibTransId="{3B15CA53-34F9-4E85-BA7B-9326FD7A7F15}"/>
    <dgm:cxn modelId="{FEF39242-CC3A-4589-9EE6-B7A625C161A5}" type="presOf" srcId="{32468B7D-8285-495A-9993-F3A119679601}" destId="{995D3D0C-3AFD-422D-9617-1CBE9F115B50}" srcOrd="1" destOrd="0" presId="urn:microsoft.com/office/officeart/2005/8/layout/orgChart1"/>
    <dgm:cxn modelId="{6B533F65-3DAF-47D8-A90B-2479D1B5F6D3}" type="presOf" srcId="{B599504E-6D5F-4A3D-9362-0EFCD89082FA}" destId="{904DE4B9-5AFB-4A5D-BEB0-39D5D1B6F5E4}" srcOrd="0" destOrd="0" presId="urn:microsoft.com/office/officeart/2005/8/layout/orgChart1"/>
    <dgm:cxn modelId="{E2C5AE48-32E3-4DDF-925E-52FCAF7DDBBB}" type="presOf" srcId="{92471CE8-6F64-4AFF-B34D-8BE8312BBD09}" destId="{87DBCEA4-0A31-47D1-8DE3-8EE2DAA4E0BC}" srcOrd="0" destOrd="0" presId="urn:microsoft.com/office/officeart/2005/8/layout/orgChart1"/>
    <dgm:cxn modelId="{B0E62C6C-2E68-474C-AC35-36C96615269B}" type="presOf" srcId="{32468B7D-8285-495A-9993-F3A119679601}" destId="{B8289C61-4606-4F43-91FF-7C0EDDCA438B}" srcOrd="0" destOrd="0" presId="urn:microsoft.com/office/officeart/2005/8/layout/orgChart1"/>
    <dgm:cxn modelId="{4C82CC4C-A8F7-46EF-938B-BF3D076A4FFC}" srcId="{AF9041BD-C952-4B86-A894-89148F6C266A}" destId="{8B46BCB3-9871-4FAC-8864-FF461453ABAB}" srcOrd="1" destOrd="0" parTransId="{9A4954C4-19B1-4AE0-8BF7-E71342749479}" sibTransId="{E2559A79-93DB-4A09-A600-34C36C7B8990}"/>
    <dgm:cxn modelId="{0D15976E-E288-4E4B-BB30-EA0C38710AEC}" type="presOf" srcId="{9E64DC1F-672B-49C1-B66C-1414000629FF}" destId="{D081F199-C51D-4286-AE79-B9CA09B24249}" srcOrd="1" destOrd="0" presId="urn:microsoft.com/office/officeart/2005/8/layout/orgChart1"/>
    <dgm:cxn modelId="{0436C86F-84A3-41AD-9919-59124FF57BC2}" type="presOf" srcId="{E0353EE4-59C3-4D77-9E2C-54C1371DF5E1}" destId="{8157BD5F-A0BD-458C-87B0-EF0DB0C34D9F}" srcOrd="1" destOrd="0" presId="urn:microsoft.com/office/officeart/2005/8/layout/orgChart1"/>
    <dgm:cxn modelId="{3E9E3D50-EADC-4C93-9F1B-6EFAD9F2F4FC}" type="presOf" srcId="{B599504E-6D5F-4A3D-9362-0EFCD89082FA}" destId="{257116C2-A7AC-4CEE-9EAC-FB7E33AB6955}" srcOrd="1"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AAC78E72-1986-4D0A-AFFA-532E7348D81F}" srcId="{F249FCF1-CCE9-4FA2-88E8-C45F2F78328C}" destId="{92471CE8-6F64-4AFF-B34D-8BE8312BBD09}" srcOrd="2" destOrd="0" parTransId="{EDDD6797-EB6D-438E-B656-A2FC0655D091}" sibTransId="{2191B814-381C-45B7-AD12-64BC5045FF1D}"/>
    <dgm:cxn modelId="{F3506973-ED73-452C-9FDD-DBAB4209303A}" srcId="{F249FCF1-CCE9-4FA2-88E8-C45F2F78328C}" destId="{377267B1-1E26-430B-B094-8A9453AF7BA6}" srcOrd="3" destOrd="0" parTransId="{6E97315C-486E-488A-8FA6-CA976997F059}" sibTransId="{15B6A562-2545-408C-A954-B06EFC054256}"/>
    <dgm:cxn modelId="{3B40B653-797F-4F71-90BB-D899FA3CF180}" srcId="{F249FCF1-CCE9-4FA2-88E8-C45F2F78328C}" destId="{80DAA843-ADB0-4788-ABC9-3E65DDDDF7F7}" srcOrd="4" destOrd="0" parTransId="{41804451-4AC8-4FF5-8D47-0B27C94588E0}" sibTransId="{BBE9BD5B-00D0-4460-82E3-984F725795FB}"/>
    <dgm:cxn modelId="{B8776756-9BF4-48E7-BD88-0D2E902391B1}" srcId="{72C476B0-F20A-4EF5-BE1E-2645092B995D}" destId="{E0353EE4-59C3-4D77-9E2C-54C1371DF5E1}" srcOrd="0" destOrd="0" parTransId="{D962012B-A854-44AA-856D-16B1C4C3DF26}" sibTransId="{1E32B75C-6D90-432B-877F-BB2F122E2A3E}"/>
    <dgm:cxn modelId="{00CE875A-554F-440D-9608-7018E234E20F}" srcId="{AF9041BD-C952-4B86-A894-89148F6C266A}" destId="{9E64DC1F-672B-49C1-B66C-1414000629FF}" srcOrd="0" destOrd="0" parTransId="{2EE74801-71E1-4ADE-8DAD-43D4635A0FFA}" sibTransId="{85483221-64C4-4CA2-8AC6-A913D5B1F305}"/>
    <dgm:cxn modelId="{59A18E7C-706F-4F40-B199-3C90F3473FCF}" type="presOf" srcId="{F3FAB0EC-2EFE-4B82-A0F5-80D672030D4E}" destId="{03D7907E-B3FC-4860-BDFF-CBE51089CF17}" srcOrd="1" destOrd="0" presId="urn:microsoft.com/office/officeart/2005/8/layout/orgChart1"/>
    <dgm:cxn modelId="{31081E80-6368-42D2-A31F-209EEECF9314}" type="presOf" srcId="{47ABC653-7F10-4C2F-AE28-AFE6AE4CDE82}" destId="{06272699-FF4F-4744-8319-2540627A1474}" srcOrd="0" destOrd="0" presId="urn:microsoft.com/office/officeart/2005/8/layout/orgChart1"/>
    <dgm:cxn modelId="{4808AD80-28F7-4BB7-AC9D-1801FCD459DF}" type="presOf" srcId="{8B46BCB3-9871-4FAC-8864-FF461453ABAB}" destId="{6F0A6178-D3C6-4969-A72F-E0B3F5536A65}" srcOrd="1"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48296987-D7ED-4B95-B29B-75871EEBDDC3}" type="presOf" srcId="{D962012B-A854-44AA-856D-16B1C4C3DF26}" destId="{975418A9-EF74-4F25-B1CB-6683F4E773B6}" srcOrd="0" destOrd="0" presId="urn:microsoft.com/office/officeart/2005/8/layout/orgChart1"/>
    <dgm:cxn modelId="{33C64A89-0DE3-4D79-8C61-87AB84AE41D7}" type="presOf" srcId="{15A72FFE-B452-4C90-A0EB-CC34E6A473AA}" destId="{A827BD6F-D553-46F4-9772-B96E1C19EA4D}" srcOrd="0" destOrd="0" presId="urn:microsoft.com/office/officeart/2005/8/layout/orgChart1"/>
    <dgm:cxn modelId="{423FFA8A-C008-4694-829B-2B33B2E52807}" type="presOf" srcId="{54681513-0E3E-4DEA-9314-2C5B7680A58C}" destId="{00FE3EA7-0FB5-4D24-A600-466BA35D6E4F}" srcOrd="0" destOrd="0" presId="urn:microsoft.com/office/officeart/2005/8/layout/orgChart1"/>
    <dgm:cxn modelId="{3290688B-4DD3-40C9-97D6-F7BD64E209CF}" srcId="{D0344DDC-8F55-4033-A6F4-FD81D681618A}" destId="{22006AAA-A47D-494C-8775-C9D8FA095457}" srcOrd="0" destOrd="0" parTransId="{E36D5A10-F501-4DDD-AED5-130A5D8C1D2C}" sibTransId="{D164F481-D36B-40DA-9AF5-0943DE2AA1B9}"/>
    <dgm:cxn modelId="{98A6998B-4C12-4C98-88A1-F249BFA4C052}" srcId="{F249FCF1-CCE9-4FA2-88E8-C45F2F78328C}" destId="{BB004931-FB7A-4722-A044-3E064B88D5E3}" srcOrd="1" destOrd="0" parTransId="{15A72FFE-B452-4C90-A0EB-CC34E6A473AA}" sibTransId="{524BC8E2-7D8D-4773-AAB7-249EE78D3BEE}"/>
    <dgm:cxn modelId="{5557C88B-A77E-47FD-8D5A-1B6EBF524F98}" type="presOf" srcId="{107B4AD6-E221-4697-9792-20C964819541}" destId="{A251A243-D777-4290-85F9-ACCD0F09FCC7}" srcOrd="1" destOrd="0" presId="urn:microsoft.com/office/officeart/2005/8/layout/orgChart1"/>
    <dgm:cxn modelId="{2C68588F-9699-4370-9F27-572EC7057616}" srcId="{F249FCF1-CCE9-4FA2-88E8-C45F2F78328C}" destId="{75DB5BD8-C3A4-4756-B7CE-6A6512298477}" srcOrd="0" destOrd="0" parTransId="{ACBB83F8-E9B9-4FAC-895D-167CF11EF099}" sibTransId="{6CF9E294-6E02-4177-85D9-5C57FDAD6DCF}"/>
    <dgm:cxn modelId="{0B4CCE8F-B7AE-4C07-8A7F-08979C338D76}" type="presOf" srcId="{E36D5A10-F501-4DDD-AED5-130A5D8C1D2C}" destId="{542805B6-DB5A-46FB-830B-8EBDC7DABBD0}" srcOrd="0" destOrd="0" presId="urn:microsoft.com/office/officeart/2005/8/layout/orgChart1"/>
    <dgm:cxn modelId="{BDB83A93-1930-4413-9F3D-16349B1CA9A1}" type="presOf" srcId="{BB004931-FB7A-4722-A044-3E064B88D5E3}" destId="{452CB0CB-CC04-4811-AB62-A3CB8C0061D7}" srcOrd="1" destOrd="0" presId="urn:microsoft.com/office/officeart/2005/8/layout/orgChart1"/>
    <dgm:cxn modelId="{C7DF9795-0EA2-4102-A7F7-13776425F21F}" type="presOf" srcId="{72C476B0-F20A-4EF5-BE1E-2645092B995D}" destId="{659292F3-2B21-4827-9546-D01800201700}" srcOrd="0" destOrd="0" presId="urn:microsoft.com/office/officeart/2005/8/layout/orgChart1"/>
    <dgm:cxn modelId="{AA868A97-CF69-4622-9817-D10AA81D83F8}" type="presOf" srcId="{9A4954C4-19B1-4AE0-8BF7-E71342749479}" destId="{5FA58794-42C6-47D6-B783-B6B4DB58EAAC}" srcOrd="0" destOrd="0" presId="urn:microsoft.com/office/officeart/2005/8/layout/orgChart1"/>
    <dgm:cxn modelId="{C799AC97-A724-43A0-B935-836E35A2231F}" type="presOf" srcId="{47A112C8-2A9D-43A2-B06C-7B58B566C087}" destId="{0E17AFF5-E9A6-44F2-9A67-D5EE63961445}" srcOrd="1" destOrd="0" presId="urn:microsoft.com/office/officeart/2005/8/layout/orgChart1"/>
    <dgm:cxn modelId="{A648EF98-C262-4844-A84B-00F227436B0F}" srcId="{D0344DDC-8F55-4033-A6F4-FD81D681618A}" destId="{107B4AD6-E221-4697-9792-20C964819541}" srcOrd="1" destOrd="0" parTransId="{9CDDA110-0282-4B73-BAE7-39DDB93E4CF6}" sibTransId="{5C9265A7-455B-4223-8610-E479E7575BEC}"/>
    <dgm:cxn modelId="{1D840B9A-242D-43DF-9635-57D4894CFD82}" type="presOf" srcId="{377267B1-1E26-430B-B094-8A9453AF7BA6}" destId="{3586EEF3-6E55-452B-84C2-EF246FC5D9CF}" srcOrd="1" destOrd="0" presId="urn:microsoft.com/office/officeart/2005/8/layout/orgChart1"/>
    <dgm:cxn modelId="{6B2BC5A0-D8CB-4BAF-8123-95B76A995DD9}" type="presOf" srcId="{92471CE8-6F64-4AFF-B34D-8BE8312BBD09}" destId="{C8F3D424-B1C0-4A1C-9B68-2DA62890CA0F}" srcOrd="1" destOrd="0" presId="urn:microsoft.com/office/officeart/2005/8/layout/orgChart1"/>
    <dgm:cxn modelId="{3FC009A1-7290-4450-BEC8-FB613ADBA9B8}" type="presOf" srcId="{AF9041BD-C952-4B86-A894-89148F6C266A}" destId="{AE4389E1-B609-4079-BE33-9ECB31A0F409}" srcOrd="1" destOrd="0" presId="urn:microsoft.com/office/officeart/2005/8/layout/orgChart1"/>
    <dgm:cxn modelId="{FF3D0AA2-608B-494A-91EC-DB6CDABED16F}" type="presOf" srcId="{1C6A1F89-8827-4CF6-96CD-2C013E5ACDC0}" destId="{6A607EDD-4517-4400-8A52-2C75FE988E94}" srcOrd="1" destOrd="0" presId="urn:microsoft.com/office/officeart/2005/8/layout/orgChart1"/>
    <dgm:cxn modelId="{384D18A7-84F5-404F-90CE-ACF30D0063F3}" type="presOf" srcId="{ACBB83F8-E9B9-4FAC-895D-167CF11EF099}" destId="{FB082140-D1BA-4FB2-8CF4-BF2166A2BB71}" srcOrd="0" destOrd="0" presId="urn:microsoft.com/office/officeart/2005/8/layout/orgChart1"/>
    <dgm:cxn modelId="{0261C2AB-9357-49AE-B651-9C3806E03986}" srcId="{AF9041BD-C952-4B86-A894-89148F6C266A}" destId="{F3FAB0EC-2EFE-4B82-A0F5-80D672030D4E}" srcOrd="2" destOrd="0" parTransId="{57DC5134-19E6-4616-935A-F930F277E77A}" sibTransId="{A7717640-FD8E-4B25-95CA-52713E4E99F5}"/>
    <dgm:cxn modelId="{178ABAB5-70EE-480F-A65C-8F953DCFC877}" type="presOf" srcId="{9E64DC1F-672B-49C1-B66C-1414000629FF}" destId="{553631B5-CBD2-4A84-8241-4CFEDA684922}" srcOrd="0" destOrd="0" presId="urn:microsoft.com/office/officeart/2005/8/layout/orgChart1"/>
    <dgm:cxn modelId="{0885F8BE-2A33-4F91-ADCA-DD46251D4E9E}" type="presOf" srcId="{D0344DDC-8F55-4033-A6F4-FD81D681618A}" destId="{111B72F2-6D3E-4A9C-A953-9ECE5CECD5F6}" srcOrd="0" destOrd="0" presId="urn:microsoft.com/office/officeart/2005/8/layout/orgChart1"/>
    <dgm:cxn modelId="{A4D874BF-96C6-4A0A-A2CB-17ABAC0E1FBA}" srcId="{02DF0E28-7F03-47C9-BE2A-3E1C280F7C0C}" destId="{AF9041BD-C952-4B86-A894-89148F6C266A}" srcOrd="0" destOrd="0" parTransId="{36C0BA03-B3F1-4EFA-A62F-84B733E6686C}" sibTransId="{414D6496-57F0-4C69-9D0A-7BCAF1F387C5}"/>
    <dgm:cxn modelId="{472C4BC1-0557-4DE3-A664-CE06EC2D6192}" type="presOf" srcId="{1C6A1F89-8827-4CF6-96CD-2C013E5ACDC0}" destId="{3B134F16-F973-42D5-AE06-11E401390740}" srcOrd="0" destOrd="0" presId="urn:microsoft.com/office/officeart/2005/8/layout/orgChart1"/>
    <dgm:cxn modelId="{FD4BF2C1-3768-459D-A9F0-78992EFF7511}" type="presOf" srcId="{2EE74801-71E1-4ADE-8DAD-43D4635A0FFA}" destId="{83F1C2BB-3FD3-4CC4-9712-03150EDFD366}" srcOrd="0" destOrd="0" presId="urn:microsoft.com/office/officeart/2005/8/layout/orgChart1"/>
    <dgm:cxn modelId="{D35BADC5-40D8-441A-A624-5D9745E4C8E0}" type="presOf" srcId="{72D853A5-24E0-4FC1-8EF4-07D5D3C824C5}" destId="{BD41D9B9-25A0-4E5D-9B6E-ECFF8CA85C56}" srcOrd="0" destOrd="0" presId="urn:microsoft.com/office/officeart/2005/8/layout/orgChart1"/>
    <dgm:cxn modelId="{CFA4ECD9-E009-40AB-AF8C-2BCCC2642D0E}" srcId="{72C476B0-F20A-4EF5-BE1E-2645092B995D}" destId="{B599504E-6D5F-4A3D-9362-0EFCD89082FA}" srcOrd="1" destOrd="0" parTransId="{72D853A5-24E0-4FC1-8EF4-07D5D3C824C5}" sibTransId="{10D89764-2AA7-4D46-A7BB-94291C3CCDA6}"/>
    <dgm:cxn modelId="{2FDD3BDA-B191-4443-8DB8-5B88ECBBBD40}" type="presOf" srcId="{D0344DDC-8F55-4033-A6F4-FD81D681618A}" destId="{B0F3984F-6014-4942-85E2-FDA6A38EFAE1}" srcOrd="1" destOrd="0" presId="urn:microsoft.com/office/officeart/2005/8/layout/orgChart1"/>
    <dgm:cxn modelId="{FD5343DD-9F07-45F8-8798-E8371E9F19B1}" type="presOf" srcId="{41804451-4AC8-4FF5-8D47-0B27C94588E0}" destId="{3378565C-5A4A-49D2-AC18-9C034B9F53E4}" srcOrd="0" destOrd="0" presId="urn:microsoft.com/office/officeart/2005/8/layout/orgChart1"/>
    <dgm:cxn modelId="{DBB06CE6-D773-4BA8-AE48-B9C039147FAA}" type="presOf" srcId="{9CDDA110-0282-4B73-BAE7-39DDB93E4CF6}" destId="{6CE4BE4B-A1BA-4233-8A37-0D2F8F05C676}" srcOrd="0" destOrd="0" presId="urn:microsoft.com/office/officeart/2005/8/layout/orgChart1"/>
    <dgm:cxn modelId="{AC9F79E8-CE85-4BAE-B632-7980A4639728}" type="presOf" srcId="{22006AAA-A47D-494C-8775-C9D8FA095457}" destId="{ECADBA38-16A9-407D-8A5F-D6DE9BF43E1B}" srcOrd="0" destOrd="0" presId="urn:microsoft.com/office/officeart/2005/8/layout/orgChart1"/>
    <dgm:cxn modelId="{DE20FDE8-CB22-4A78-8E6C-073655000C7F}" type="presOf" srcId="{107B4AD6-E221-4697-9792-20C964819541}" destId="{666E077F-97D3-4355-9F84-AD1816C49B12}" srcOrd="0" destOrd="0" presId="urn:microsoft.com/office/officeart/2005/8/layout/orgChart1"/>
    <dgm:cxn modelId="{47DB63EB-9A37-4265-A430-32E4DBC3A9BE}" type="presOf" srcId="{F249FCF1-CCE9-4FA2-88E8-C45F2F78328C}" destId="{7A59863C-2861-4554-B51D-123C8AA5A637}" srcOrd="1" destOrd="0" presId="urn:microsoft.com/office/officeart/2005/8/layout/orgChart1"/>
    <dgm:cxn modelId="{3354DEF0-2205-4245-A0B2-9FE3C538248D}" type="presOf" srcId="{47A112C8-2A9D-43A2-B06C-7B58B566C087}" destId="{B8AE307A-4F10-4474-BF31-4E67E539D541}" srcOrd="0"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1CE148F6-62A1-424D-98E5-53D3C4E3794D}" type="presOf" srcId="{6E97315C-486E-488A-8FA6-CA976997F059}" destId="{CE62C234-87AF-4752-8440-71F43EE457C8}" srcOrd="0" destOrd="0" presId="urn:microsoft.com/office/officeart/2005/8/layout/orgChart1"/>
    <dgm:cxn modelId="{C83345F7-C9D7-4582-AF81-5E52F4A2143B}" srcId="{02DF0E28-7F03-47C9-BE2A-3E1C280F7C0C}" destId="{D0344DDC-8F55-4033-A6F4-FD81D681618A}" srcOrd="2" destOrd="0" parTransId="{C629C5F7-014C-465C-9F44-7F7ED9C0D3AC}" sibTransId="{016316BA-4626-478F-B619-4F74B90C64FF}"/>
    <dgm:cxn modelId="{DFD5E6F9-3CDF-4350-8320-13854BCB613A}" type="presOf" srcId="{EDDD6797-EB6D-438E-B656-A2FC0655D091}" destId="{06B4E443-2D90-4B31-98AC-0E9FF95E82AB}" srcOrd="0" destOrd="0" presId="urn:microsoft.com/office/officeart/2005/8/layout/orgChart1"/>
    <dgm:cxn modelId="{57DD31FD-4833-42E1-93FB-0D8CE65F61ED}" type="presOf" srcId="{E0353EE4-59C3-4D77-9E2C-54C1371DF5E1}" destId="{61819400-3ED5-499D-95E6-64ECC88F62D3}" srcOrd="0" destOrd="0" presId="urn:microsoft.com/office/officeart/2005/8/layout/orgChart1"/>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314C5E1-CA87-4759-A8B6-BFE2122ED366}" type="presParOf" srcId="{F68195F7-5F61-4FF3-84AD-DB2175C0DE5C}" destId="{83F1C2BB-3FD3-4CC4-9712-03150EDFD366}" srcOrd="0" destOrd="0" presId="urn:microsoft.com/office/officeart/2005/8/layout/orgChart1"/>
    <dgm:cxn modelId="{2CC82B29-0797-4698-B0D5-3181FDF96FC9}" type="presParOf" srcId="{F68195F7-5F61-4FF3-84AD-DB2175C0DE5C}" destId="{A0D3D68C-E802-48E2-A2C3-5938D4F34449}" srcOrd="1" destOrd="0" presId="urn:microsoft.com/office/officeart/2005/8/layout/orgChart1"/>
    <dgm:cxn modelId="{0F5849D9-D5E1-4C22-8A8F-DB7FA44B2EF5}" type="presParOf" srcId="{A0D3D68C-E802-48E2-A2C3-5938D4F34449}" destId="{D1D398F9-BCEC-4CE7-AEE3-D106DE145F95}" srcOrd="0" destOrd="0" presId="urn:microsoft.com/office/officeart/2005/8/layout/orgChart1"/>
    <dgm:cxn modelId="{1DC19F75-187C-437B-BD9E-60A886601041}" type="presParOf" srcId="{D1D398F9-BCEC-4CE7-AEE3-D106DE145F95}" destId="{553631B5-CBD2-4A84-8241-4CFEDA684922}" srcOrd="0" destOrd="0" presId="urn:microsoft.com/office/officeart/2005/8/layout/orgChart1"/>
    <dgm:cxn modelId="{6AAE829E-B4D3-4FE3-A579-064CF9567C2D}" type="presParOf" srcId="{D1D398F9-BCEC-4CE7-AEE3-D106DE145F95}" destId="{D081F199-C51D-4286-AE79-B9CA09B24249}" srcOrd="1" destOrd="0" presId="urn:microsoft.com/office/officeart/2005/8/layout/orgChart1"/>
    <dgm:cxn modelId="{8F6F8766-8005-4B11-8441-4A9C3E52B009}" type="presParOf" srcId="{A0D3D68C-E802-48E2-A2C3-5938D4F34449}" destId="{FC20E947-AF59-4357-9823-49AAF5E6DD81}" srcOrd="1" destOrd="0" presId="urn:microsoft.com/office/officeart/2005/8/layout/orgChart1"/>
    <dgm:cxn modelId="{CEB82FB5-C471-4286-9306-8AD161D4E1B4}" type="presParOf" srcId="{A0D3D68C-E802-48E2-A2C3-5938D4F34449}" destId="{CCF33E07-5145-47F6-9D6C-CD26B20FF880}" srcOrd="2" destOrd="0" presId="urn:microsoft.com/office/officeart/2005/8/layout/orgChart1"/>
    <dgm:cxn modelId="{1CA15395-C091-4837-9571-47803AC4D6D4}" type="presParOf" srcId="{F68195F7-5F61-4FF3-84AD-DB2175C0DE5C}" destId="{5FA58794-42C6-47D6-B783-B6B4DB58EAAC}" srcOrd="2" destOrd="0" presId="urn:microsoft.com/office/officeart/2005/8/layout/orgChart1"/>
    <dgm:cxn modelId="{F4BA8010-7225-4756-AFF0-7812739AF288}" type="presParOf" srcId="{F68195F7-5F61-4FF3-84AD-DB2175C0DE5C}" destId="{E9D6CCEF-B8A0-4520-BC5D-CC91E3203B8C}" srcOrd="3" destOrd="0" presId="urn:microsoft.com/office/officeart/2005/8/layout/orgChart1"/>
    <dgm:cxn modelId="{5158E63B-E70B-4C68-B8CC-358F67645D08}" type="presParOf" srcId="{E9D6CCEF-B8A0-4520-BC5D-CC91E3203B8C}" destId="{2E5D80D1-38C5-4931-B879-99F36696858A}" srcOrd="0" destOrd="0" presId="urn:microsoft.com/office/officeart/2005/8/layout/orgChart1"/>
    <dgm:cxn modelId="{E2B6C18D-00C1-4C4E-899B-7A9F360A98A6}" type="presParOf" srcId="{2E5D80D1-38C5-4931-B879-99F36696858A}" destId="{F13E7E48-981B-43A9-9979-E605E6B970F9}" srcOrd="0" destOrd="0" presId="urn:microsoft.com/office/officeart/2005/8/layout/orgChart1"/>
    <dgm:cxn modelId="{94E4DAA5-CCE1-4ACE-909A-16E66AE261C8}" type="presParOf" srcId="{2E5D80D1-38C5-4931-B879-99F36696858A}" destId="{6F0A6178-D3C6-4969-A72F-E0B3F5536A65}" srcOrd="1" destOrd="0" presId="urn:microsoft.com/office/officeart/2005/8/layout/orgChart1"/>
    <dgm:cxn modelId="{B96A76C1-F792-4DAC-BEAE-A52790E678F9}" type="presParOf" srcId="{E9D6CCEF-B8A0-4520-BC5D-CC91E3203B8C}" destId="{C62B1325-2860-4BBB-9B8E-52E197A8EC5F}" srcOrd="1" destOrd="0" presId="urn:microsoft.com/office/officeart/2005/8/layout/orgChart1"/>
    <dgm:cxn modelId="{E166949A-0D08-47F0-8A83-03A51C036D6F}" type="presParOf" srcId="{E9D6CCEF-B8A0-4520-BC5D-CC91E3203B8C}" destId="{DA1B0158-5636-40A5-95AE-270D127BD220}" srcOrd="2" destOrd="0" presId="urn:microsoft.com/office/officeart/2005/8/layout/orgChart1"/>
    <dgm:cxn modelId="{ACB5708A-E6EC-495A-B0E4-3971BFB388C7}" type="presParOf" srcId="{F68195F7-5F61-4FF3-84AD-DB2175C0DE5C}" destId="{5F6EB147-1DD8-4327-8878-CEDCB30BE517}" srcOrd="4" destOrd="0" presId="urn:microsoft.com/office/officeart/2005/8/layout/orgChart1"/>
    <dgm:cxn modelId="{9437A219-66EA-4B38-BD3D-477664AB3E49}" type="presParOf" srcId="{F68195F7-5F61-4FF3-84AD-DB2175C0DE5C}" destId="{FB6A465C-9A24-47BA-BE80-F171242FC4B3}" srcOrd="5" destOrd="0" presId="urn:microsoft.com/office/officeart/2005/8/layout/orgChart1"/>
    <dgm:cxn modelId="{27BBB0FD-668A-45E9-84B9-343931F969FB}" type="presParOf" srcId="{FB6A465C-9A24-47BA-BE80-F171242FC4B3}" destId="{F67674EC-E617-40AA-8855-2DF82D431497}" srcOrd="0" destOrd="0" presId="urn:microsoft.com/office/officeart/2005/8/layout/orgChart1"/>
    <dgm:cxn modelId="{FD2A4ABD-E5D5-4683-9845-19A988198083}" type="presParOf" srcId="{F67674EC-E617-40AA-8855-2DF82D431497}" destId="{838C790D-277C-4318-B19C-4E18F5216499}" srcOrd="0" destOrd="0" presId="urn:microsoft.com/office/officeart/2005/8/layout/orgChart1"/>
    <dgm:cxn modelId="{303D75B8-55F7-430F-ABA3-F343A94CEFB7}" type="presParOf" srcId="{F67674EC-E617-40AA-8855-2DF82D431497}" destId="{03D7907E-B3FC-4860-BDFF-CBE51089CF17}" srcOrd="1" destOrd="0" presId="urn:microsoft.com/office/officeart/2005/8/layout/orgChart1"/>
    <dgm:cxn modelId="{F14239C1-6B4C-472A-9FC7-B3B205234472}" type="presParOf" srcId="{FB6A465C-9A24-47BA-BE80-F171242FC4B3}" destId="{2A9A4F41-D2DE-426C-8FC3-D783143BA2F3}" srcOrd="1" destOrd="0" presId="urn:microsoft.com/office/officeart/2005/8/layout/orgChart1"/>
    <dgm:cxn modelId="{0B37D8BD-43D1-43E4-8E65-2E432D419C0C}" type="presParOf" srcId="{FB6A465C-9A24-47BA-BE80-F171242FC4B3}" destId="{F2F232A1-F3D4-40B1-84B4-22FB96231C73}" srcOrd="2" destOrd="0" presId="urn:microsoft.com/office/officeart/2005/8/layout/orgChart1"/>
    <dgm:cxn modelId="{4931D5FB-03B0-4F2D-8C94-C9EDED9A0628}" type="presParOf" srcId="{F68195F7-5F61-4FF3-84AD-DB2175C0DE5C}" destId="{06272699-FF4F-4744-8319-2540627A1474}" srcOrd="6" destOrd="0" presId="urn:microsoft.com/office/officeart/2005/8/layout/orgChart1"/>
    <dgm:cxn modelId="{7FE65D88-E06F-4CE8-AF2E-3E76212E9041}" type="presParOf" srcId="{F68195F7-5F61-4FF3-84AD-DB2175C0DE5C}" destId="{BFB618F8-0400-433A-8CD4-FFCEB22FC96C}" srcOrd="7" destOrd="0" presId="urn:microsoft.com/office/officeart/2005/8/layout/orgChart1"/>
    <dgm:cxn modelId="{63A851EB-CA50-4033-89DB-A877BD854ABC}" type="presParOf" srcId="{BFB618F8-0400-433A-8CD4-FFCEB22FC96C}" destId="{50E5994F-CDA5-402F-89B7-348628C3B3D1}" srcOrd="0" destOrd="0" presId="urn:microsoft.com/office/officeart/2005/8/layout/orgChart1"/>
    <dgm:cxn modelId="{95095CA7-7A6A-437C-9E1C-EAD3CFEAB964}" type="presParOf" srcId="{50E5994F-CDA5-402F-89B7-348628C3B3D1}" destId="{3B134F16-F973-42D5-AE06-11E401390740}" srcOrd="0" destOrd="0" presId="urn:microsoft.com/office/officeart/2005/8/layout/orgChart1"/>
    <dgm:cxn modelId="{89CCB803-9D4B-405A-A424-1F6F418488B7}" type="presParOf" srcId="{50E5994F-CDA5-402F-89B7-348628C3B3D1}" destId="{6A607EDD-4517-4400-8A52-2C75FE988E94}" srcOrd="1" destOrd="0" presId="urn:microsoft.com/office/officeart/2005/8/layout/orgChart1"/>
    <dgm:cxn modelId="{3CE820F5-5D73-467C-87E0-AD0E9E9DD167}" type="presParOf" srcId="{BFB618F8-0400-433A-8CD4-FFCEB22FC96C}" destId="{966E5734-114A-4C65-B9C9-A9C525F0B85A}" srcOrd="1" destOrd="0" presId="urn:microsoft.com/office/officeart/2005/8/layout/orgChart1"/>
    <dgm:cxn modelId="{C37F84F6-BC5A-4C24-9BB9-31B49F2F29FA}" type="presParOf" srcId="{BFB618F8-0400-433A-8CD4-FFCEB22FC96C}" destId="{510F76B3-E980-45AD-85FC-D35EB66DCC26}" srcOrd="2"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3A339B18-54B9-4728-B29C-9126C5093303}" type="presParOf" srcId="{FF001A87-F164-47F4-983B-1BC94792FCE0}" destId="{FB082140-D1BA-4FB2-8CF4-BF2166A2BB71}" srcOrd="0" destOrd="0" presId="urn:microsoft.com/office/officeart/2005/8/layout/orgChart1"/>
    <dgm:cxn modelId="{F2B006AC-A7A2-420C-9E40-97DD350040B9}" type="presParOf" srcId="{FF001A87-F164-47F4-983B-1BC94792FCE0}" destId="{9A048E1B-93F7-4575-80F0-32C0E2F5AFC8}" srcOrd="1" destOrd="0" presId="urn:microsoft.com/office/officeart/2005/8/layout/orgChart1"/>
    <dgm:cxn modelId="{C01CB43C-9F13-469A-A9B7-25101DD1B1FB}" type="presParOf" srcId="{9A048E1B-93F7-4575-80F0-32C0E2F5AFC8}" destId="{006823F7-A764-4AAC-B112-76FA221AF44D}" srcOrd="0" destOrd="0" presId="urn:microsoft.com/office/officeart/2005/8/layout/orgChart1"/>
    <dgm:cxn modelId="{66B06156-CDD6-445A-93CA-B50FC4BF3548}" type="presParOf" srcId="{006823F7-A764-4AAC-B112-76FA221AF44D}" destId="{FF9BC0BE-EDB8-40F1-8B24-627FF34A5A2F}" srcOrd="0" destOrd="0" presId="urn:microsoft.com/office/officeart/2005/8/layout/orgChart1"/>
    <dgm:cxn modelId="{A8F9D181-8ED9-476D-A7C9-DD385D115C0D}" type="presParOf" srcId="{006823F7-A764-4AAC-B112-76FA221AF44D}" destId="{2CB855CF-56DE-4CA2-B4F1-2022331691CB}" srcOrd="1" destOrd="0" presId="urn:microsoft.com/office/officeart/2005/8/layout/orgChart1"/>
    <dgm:cxn modelId="{CF09C975-6B27-42C0-A021-3A9AB5BDA75F}" type="presParOf" srcId="{9A048E1B-93F7-4575-80F0-32C0E2F5AFC8}" destId="{3B96C482-58DA-4514-A0DD-672350039A38}" srcOrd="1" destOrd="0" presId="urn:microsoft.com/office/officeart/2005/8/layout/orgChart1"/>
    <dgm:cxn modelId="{7EA3D0C7-E685-42FA-A1D1-995358E61745}" type="presParOf" srcId="{9A048E1B-93F7-4575-80F0-32C0E2F5AFC8}" destId="{37BD4219-1A13-4288-B692-24A30B59E812}" srcOrd="2" destOrd="0" presId="urn:microsoft.com/office/officeart/2005/8/layout/orgChart1"/>
    <dgm:cxn modelId="{004C3FB0-1254-47BB-B3E7-4531492CFE87}" type="presParOf" srcId="{FF001A87-F164-47F4-983B-1BC94792FCE0}" destId="{A827BD6F-D553-46F4-9772-B96E1C19EA4D}" srcOrd="2" destOrd="0" presId="urn:microsoft.com/office/officeart/2005/8/layout/orgChart1"/>
    <dgm:cxn modelId="{D858779E-D041-4993-A5F9-A74000709E9D}" type="presParOf" srcId="{FF001A87-F164-47F4-983B-1BC94792FCE0}" destId="{A36EC881-B8BD-4151-B91E-8A2C64F010F8}" srcOrd="3" destOrd="0" presId="urn:microsoft.com/office/officeart/2005/8/layout/orgChart1"/>
    <dgm:cxn modelId="{62526E5E-BC38-4075-AEF6-79327DF108AF}" type="presParOf" srcId="{A36EC881-B8BD-4151-B91E-8A2C64F010F8}" destId="{564B6B07-E2F9-47F8-9FC2-A7D8FBD973AF}" srcOrd="0" destOrd="0" presId="urn:microsoft.com/office/officeart/2005/8/layout/orgChart1"/>
    <dgm:cxn modelId="{A554D7C3-CBA0-486B-9776-4F54687F220B}" type="presParOf" srcId="{564B6B07-E2F9-47F8-9FC2-A7D8FBD973AF}" destId="{A31324D4-E64F-4E57-96FD-598ACBBACD19}" srcOrd="0" destOrd="0" presId="urn:microsoft.com/office/officeart/2005/8/layout/orgChart1"/>
    <dgm:cxn modelId="{6E877C16-8E37-4122-9D62-AA201EAC29A6}" type="presParOf" srcId="{564B6B07-E2F9-47F8-9FC2-A7D8FBD973AF}" destId="{452CB0CB-CC04-4811-AB62-A3CB8C0061D7}" srcOrd="1" destOrd="0" presId="urn:microsoft.com/office/officeart/2005/8/layout/orgChart1"/>
    <dgm:cxn modelId="{1E891FF3-2F80-45B7-9C2B-4BEE27FF889B}" type="presParOf" srcId="{A36EC881-B8BD-4151-B91E-8A2C64F010F8}" destId="{E748E94E-5D48-4D8E-A775-5B7D8297B5BE}" srcOrd="1" destOrd="0" presId="urn:microsoft.com/office/officeart/2005/8/layout/orgChart1"/>
    <dgm:cxn modelId="{8D62A2F6-1B24-4388-B006-76EA5911CE22}" type="presParOf" srcId="{A36EC881-B8BD-4151-B91E-8A2C64F010F8}" destId="{F9CF94D4-858E-4154-9760-AB86F9373BF0}" srcOrd="2" destOrd="0" presId="urn:microsoft.com/office/officeart/2005/8/layout/orgChart1"/>
    <dgm:cxn modelId="{B876BE68-BB30-4E27-87C2-D8885B279B69}" type="presParOf" srcId="{FF001A87-F164-47F4-983B-1BC94792FCE0}" destId="{06B4E443-2D90-4B31-98AC-0E9FF95E82AB}" srcOrd="4" destOrd="0" presId="urn:microsoft.com/office/officeart/2005/8/layout/orgChart1"/>
    <dgm:cxn modelId="{49FDA946-A90F-40D0-9694-2E7784962CC4}" type="presParOf" srcId="{FF001A87-F164-47F4-983B-1BC94792FCE0}" destId="{97AC11AD-BB52-49D6-97E3-30B463E22E7D}" srcOrd="5" destOrd="0" presId="urn:microsoft.com/office/officeart/2005/8/layout/orgChart1"/>
    <dgm:cxn modelId="{413A8323-86BE-4226-9AFF-84839C9C8812}" type="presParOf" srcId="{97AC11AD-BB52-49D6-97E3-30B463E22E7D}" destId="{5A67C551-092C-4DD6-B8B0-07495430EBE9}" srcOrd="0" destOrd="0" presId="urn:microsoft.com/office/officeart/2005/8/layout/orgChart1"/>
    <dgm:cxn modelId="{2A14CD07-C466-4091-8035-59B2688E782B}" type="presParOf" srcId="{5A67C551-092C-4DD6-B8B0-07495430EBE9}" destId="{87DBCEA4-0A31-47D1-8DE3-8EE2DAA4E0BC}" srcOrd="0" destOrd="0" presId="urn:microsoft.com/office/officeart/2005/8/layout/orgChart1"/>
    <dgm:cxn modelId="{F456DE3B-E849-49C2-B2E0-D18EDCFE9BDA}" type="presParOf" srcId="{5A67C551-092C-4DD6-B8B0-07495430EBE9}" destId="{C8F3D424-B1C0-4A1C-9B68-2DA62890CA0F}" srcOrd="1" destOrd="0" presId="urn:microsoft.com/office/officeart/2005/8/layout/orgChart1"/>
    <dgm:cxn modelId="{E7FED49A-0268-4A36-BDB2-191FF80B0C72}" type="presParOf" srcId="{97AC11AD-BB52-49D6-97E3-30B463E22E7D}" destId="{EA4D4B3F-1565-4543-A433-8F663E483091}" srcOrd="1" destOrd="0" presId="urn:microsoft.com/office/officeart/2005/8/layout/orgChart1"/>
    <dgm:cxn modelId="{E4CA0630-C944-43CE-B529-3683F43E1E3B}" type="presParOf" srcId="{97AC11AD-BB52-49D6-97E3-30B463E22E7D}" destId="{F600D021-1345-46A6-B173-404D95C5D449}" srcOrd="2" destOrd="0" presId="urn:microsoft.com/office/officeart/2005/8/layout/orgChart1"/>
    <dgm:cxn modelId="{7B49FD53-CD50-487B-BFC5-DC1FA30ECE6D}" type="presParOf" srcId="{FF001A87-F164-47F4-983B-1BC94792FCE0}" destId="{CE62C234-87AF-4752-8440-71F43EE457C8}" srcOrd="6" destOrd="0" presId="urn:microsoft.com/office/officeart/2005/8/layout/orgChart1"/>
    <dgm:cxn modelId="{D88C3018-94C5-48D5-B780-2E816D3E93C3}" type="presParOf" srcId="{FF001A87-F164-47F4-983B-1BC94792FCE0}" destId="{6A278182-5CC2-45B2-8E61-87AB956E0E23}" srcOrd="7" destOrd="0" presId="urn:microsoft.com/office/officeart/2005/8/layout/orgChart1"/>
    <dgm:cxn modelId="{9F01628F-46D7-4370-8DB6-D8F23B0A1C90}" type="presParOf" srcId="{6A278182-5CC2-45B2-8E61-87AB956E0E23}" destId="{1C8EE591-7F7C-487A-A456-8E60AE97FAA9}" srcOrd="0" destOrd="0" presId="urn:microsoft.com/office/officeart/2005/8/layout/orgChart1"/>
    <dgm:cxn modelId="{20502BB9-B8F8-49D3-8934-45D350DABE7A}" type="presParOf" srcId="{1C8EE591-7F7C-487A-A456-8E60AE97FAA9}" destId="{073E3671-04EC-49D9-9F34-03B08B211090}" srcOrd="0" destOrd="0" presId="urn:microsoft.com/office/officeart/2005/8/layout/orgChart1"/>
    <dgm:cxn modelId="{56EAE611-5674-4D85-A192-B845A28AA509}" type="presParOf" srcId="{1C8EE591-7F7C-487A-A456-8E60AE97FAA9}" destId="{3586EEF3-6E55-452B-84C2-EF246FC5D9CF}" srcOrd="1" destOrd="0" presId="urn:microsoft.com/office/officeart/2005/8/layout/orgChart1"/>
    <dgm:cxn modelId="{73B3289F-07A5-486E-9DA8-C3838BE984A0}" type="presParOf" srcId="{6A278182-5CC2-45B2-8E61-87AB956E0E23}" destId="{408D7E6B-EF68-4789-9F3F-F529074CDA97}" srcOrd="1" destOrd="0" presId="urn:microsoft.com/office/officeart/2005/8/layout/orgChart1"/>
    <dgm:cxn modelId="{DEBB5BE4-DA5E-4701-93C2-0A34E2313062}" type="presParOf" srcId="{6A278182-5CC2-45B2-8E61-87AB956E0E23}" destId="{BB6B40A8-8DB0-4250-A334-A9311E7B82A6}" srcOrd="2" destOrd="0" presId="urn:microsoft.com/office/officeart/2005/8/layout/orgChart1"/>
    <dgm:cxn modelId="{10BB2FB7-9FAD-43A8-8FFB-A076FC99317E}" type="presParOf" srcId="{FF001A87-F164-47F4-983B-1BC94792FCE0}" destId="{3378565C-5A4A-49D2-AC18-9C034B9F53E4}" srcOrd="8" destOrd="0" presId="urn:microsoft.com/office/officeart/2005/8/layout/orgChart1"/>
    <dgm:cxn modelId="{FABD89E2-06B9-4FEE-B251-6038C92550BC}" type="presParOf" srcId="{FF001A87-F164-47F4-983B-1BC94792FCE0}" destId="{1FC710B8-A7BB-486E-BD4C-1525B2D7FB50}" srcOrd="9" destOrd="0" presId="urn:microsoft.com/office/officeart/2005/8/layout/orgChart1"/>
    <dgm:cxn modelId="{8D7CC51A-6452-436A-B074-84E2CE63BFE5}" type="presParOf" srcId="{1FC710B8-A7BB-486E-BD4C-1525B2D7FB50}" destId="{3816374E-A92E-4F32-A806-D3DB6C6CC2A3}" srcOrd="0" destOrd="0" presId="urn:microsoft.com/office/officeart/2005/8/layout/orgChart1"/>
    <dgm:cxn modelId="{45AE9D7A-0033-446F-90D0-BBABBAF8437C}" type="presParOf" srcId="{3816374E-A92E-4F32-A806-D3DB6C6CC2A3}" destId="{58EDB196-02E9-492E-ADE6-6CEDA205EEE9}" srcOrd="0" destOrd="0" presId="urn:microsoft.com/office/officeart/2005/8/layout/orgChart1"/>
    <dgm:cxn modelId="{C2FA7218-6152-497E-A0FF-7DD8B2198281}" type="presParOf" srcId="{3816374E-A92E-4F32-A806-D3DB6C6CC2A3}" destId="{6E45E4C9-E7E5-4797-8D40-F29450D67401}" srcOrd="1" destOrd="0" presId="urn:microsoft.com/office/officeart/2005/8/layout/orgChart1"/>
    <dgm:cxn modelId="{08B3E370-6F11-4215-914C-324D5B67B2B6}" type="presParOf" srcId="{1FC710B8-A7BB-486E-BD4C-1525B2D7FB50}" destId="{A3095B42-E297-40F6-80FF-FA7ACE6099E5}" srcOrd="1" destOrd="0" presId="urn:microsoft.com/office/officeart/2005/8/layout/orgChart1"/>
    <dgm:cxn modelId="{99337B4C-C720-4B95-9CC5-0EFA247AC2DB}" type="presParOf" srcId="{1FC710B8-A7BB-486E-BD4C-1525B2D7FB50}" destId="{576C5ECC-6D42-4A89-91EA-BA00B673266D}" srcOrd="2"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0B3560F2-D6D0-43BD-B91B-9BB0F7F45CD8}" type="presParOf" srcId="{3EA867F1-AC1B-459B-80F7-AEB6AB13D79D}" destId="{A4D2AA33-7E72-42B5-BA88-4C152AA9643A}" srcOrd="4" destOrd="0" presId="urn:microsoft.com/office/officeart/2005/8/layout/orgChart1"/>
    <dgm:cxn modelId="{A2D2DF75-B38C-478B-933A-ECB3F311C47B}" type="presParOf" srcId="{3EA867F1-AC1B-459B-80F7-AEB6AB13D79D}" destId="{0DDC8D17-33FB-40B6-B1F4-2826978B0B74}" srcOrd="5" destOrd="0" presId="urn:microsoft.com/office/officeart/2005/8/layout/orgChart1"/>
    <dgm:cxn modelId="{8EF6EA2D-0F89-4653-8DED-41841D92FC72}" type="presParOf" srcId="{0DDC8D17-33FB-40B6-B1F4-2826978B0B74}" destId="{E70B74BB-CD08-4EFB-811F-57313412163C}" srcOrd="0" destOrd="0" presId="urn:microsoft.com/office/officeart/2005/8/layout/orgChart1"/>
    <dgm:cxn modelId="{447EFA2A-DD77-46FC-A2D0-04CD4572B38E}" type="presParOf" srcId="{E70B74BB-CD08-4EFB-811F-57313412163C}" destId="{111B72F2-6D3E-4A9C-A953-9ECE5CECD5F6}" srcOrd="0" destOrd="0" presId="urn:microsoft.com/office/officeart/2005/8/layout/orgChart1"/>
    <dgm:cxn modelId="{261C71BD-BA3A-45C0-9572-C9CF0A5CFA47}" type="presParOf" srcId="{E70B74BB-CD08-4EFB-811F-57313412163C}" destId="{B0F3984F-6014-4942-85E2-FDA6A38EFAE1}" srcOrd="1" destOrd="0" presId="urn:microsoft.com/office/officeart/2005/8/layout/orgChart1"/>
    <dgm:cxn modelId="{D4986351-332C-4A89-AD4F-E9404D1DFA8C}" type="presParOf" srcId="{0DDC8D17-33FB-40B6-B1F4-2826978B0B74}" destId="{089CF33F-B4E6-4691-A461-4775C17C5091}" srcOrd="1" destOrd="0" presId="urn:microsoft.com/office/officeart/2005/8/layout/orgChart1"/>
    <dgm:cxn modelId="{C7B9CF5D-B73A-474D-8DAC-D4489BE11303}" type="presParOf" srcId="{089CF33F-B4E6-4691-A461-4775C17C5091}" destId="{542805B6-DB5A-46FB-830B-8EBDC7DABBD0}" srcOrd="0" destOrd="0" presId="urn:microsoft.com/office/officeart/2005/8/layout/orgChart1"/>
    <dgm:cxn modelId="{C4E3C0D5-B28C-4B5E-8C69-054132880655}" type="presParOf" srcId="{089CF33F-B4E6-4691-A461-4775C17C5091}" destId="{A0F759F1-0CEA-4502-847D-82C3D952DB6F}" srcOrd="1" destOrd="0" presId="urn:microsoft.com/office/officeart/2005/8/layout/orgChart1"/>
    <dgm:cxn modelId="{E2D4E077-98D5-4021-B764-8D0E6B464F3C}" type="presParOf" srcId="{A0F759F1-0CEA-4502-847D-82C3D952DB6F}" destId="{7B8ADD53-3686-42A8-BE36-08DC43451199}" srcOrd="0" destOrd="0" presId="urn:microsoft.com/office/officeart/2005/8/layout/orgChart1"/>
    <dgm:cxn modelId="{A0A35FBD-18AF-4C1A-B5F8-77B2C5874BB9}" type="presParOf" srcId="{7B8ADD53-3686-42A8-BE36-08DC43451199}" destId="{ECADBA38-16A9-407D-8A5F-D6DE9BF43E1B}" srcOrd="0" destOrd="0" presId="urn:microsoft.com/office/officeart/2005/8/layout/orgChart1"/>
    <dgm:cxn modelId="{4FB71CE0-FF6E-41ED-93C1-EAD164FA7FFA}" type="presParOf" srcId="{7B8ADD53-3686-42A8-BE36-08DC43451199}" destId="{E86F0161-CEE8-48E7-94E0-234520B35ED8}" srcOrd="1" destOrd="0" presId="urn:microsoft.com/office/officeart/2005/8/layout/orgChart1"/>
    <dgm:cxn modelId="{6C8E2873-0BF5-4538-AE06-207F8267C8B8}" type="presParOf" srcId="{A0F759F1-0CEA-4502-847D-82C3D952DB6F}" destId="{8F7FE0A4-FD47-4A53-8E6C-152729FE3D8C}" srcOrd="1" destOrd="0" presId="urn:microsoft.com/office/officeart/2005/8/layout/orgChart1"/>
    <dgm:cxn modelId="{BE1856FC-BF56-496D-8453-1AC1BDA0ABBA}" type="presParOf" srcId="{A0F759F1-0CEA-4502-847D-82C3D952DB6F}" destId="{D6EFA701-1169-4100-83B1-26D028E97CD5}" srcOrd="2" destOrd="0" presId="urn:microsoft.com/office/officeart/2005/8/layout/orgChart1"/>
    <dgm:cxn modelId="{C6763CFE-F403-4C0F-B312-0B8DAA336627}" type="presParOf" srcId="{089CF33F-B4E6-4691-A461-4775C17C5091}" destId="{6CE4BE4B-A1BA-4233-8A37-0D2F8F05C676}" srcOrd="2" destOrd="0" presId="urn:microsoft.com/office/officeart/2005/8/layout/orgChart1"/>
    <dgm:cxn modelId="{93CE3CC2-32CA-40D5-AB57-57B81CE564F4}" type="presParOf" srcId="{089CF33F-B4E6-4691-A461-4775C17C5091}" destId="{757A5ED4-FBEF-497A-A6DA-065CAAD7840B}" srcOrd="3" destOrd="0" presId="urn:microsoft.com/office/officeart/2005/8/layout/orgChart1"/>
    <dgm:cxn modelId="{28C21E98-9345-4203-922D-BF8F0F4418C6}" type="presParOf" srcId="{757A5ED4-FBEF-497A-A6DA-065CAAD7840B}" destId="{33410336-F0B5-42AB-A262-CC92698828FE}" srcOrd="0" destOrd="0" presId="urn:microsoft.com/office/officeart/2005/8/layout/orgChart1"/>
    <dgm:cxn modelId="{C9A81131-27A7-4619-B8BE-A9E9FCB7BFB0}" type="presParOf" srcId="{33410336-F0B5-42AB-A262-CC92698828FE}" destId="{666E077F-97D3-4355-9F84-AD1816C49B12}" srcOrd="0" destOrd="0" presId="urn:microsoft.com/office/officeart/2005/8/layout/orgChart1"/>
    <dgm:cxn modelId="{75FCEE2B-BDB7-41B9-9F39-C4AD1872E990}" type="presParOf" srcId="{33410336-F0B5-42AB-A262-CC92698828FE}" destId="{A251A243-D777-4290-85F9-ACCD0F09FCC7}" srcOrd="1" destOrd="0" presId="urn:microsoft.com/office/officeart/2005/8/layout/orgChart1"/>
    <dgm:cxn modelId="{FC1806D9-4E8E-47B7-83B7-A28C4C6D6969}" type="presParOf" srcId="{757A5ED4-FBEF-497A-A6DA-065CAAD7840B}" destId="{39BD48AE-A4B0-4945-A1F6-F604653F0B59}" srcOrd="1" destOrd="0" presId="urn:microsoft.com/office/officeart/2005/8/layout/orgChart1"/>
    <dgm:cxn modelId="{F133CBE4-950D-41E5-92FC-8D5941BCBC50}" type="presParOf" srcId="{757A5ED4-FBEF-497A-A6DA-065CAAD7840B}" destId="{922C7C30-0D95-45B0-A528-FD08F8E14D45}" srcOrd="2" destOrd="0" presId="urn:microsoft.com/office/officeart/2005/8/layout/orgChart1"/>
    <dgm:cxn modelId="{0F317523-C058-4BD5-AFAE-CD2318CAD3CA}" type="presParOf" srcId="{089CF33F-B4E6-4691-A461-4775C17C5091}" destId="{8C7150A1-00E7-4A5E-89C4-D654F2B38B15}" srcOrd="4" destOrd="0" presId="urn:microsoft.com/office/officeart/2005/8/layout/orgChart1"/>
    <dgm:cxn modelId="{BB27290E-7A2A-4AC7-80C8-0EC30B6E8A4C}" type="presParOf" srcId="{089CF33F-B4E6-4691-A461-4775C17C5091}" destId="{C56C9F73-F581-426D-BD21-7D92EBC27883}" srcOrd="5" destOrd="0" presId="urn:microsoft.com/office/officeart/2005/8/layout/orgChart1"/>
    <dgm:cxn modelId="{4AAF419E-92B8-4448-AAC8-98B6DC5A3574}" type="presParOf" srcId="{C56C9F73-F581-426D-BD21-7D92EBC27883}" destId="{79A96015-BBFA-4161-B669-A0650E015746}" srcOrd="0" destOrd="0" presId="urn:microsoft.com/office/officeart/2005/8/layout/orgChart1"/>
    <dgm:cxn modelId="{4F5838B1-887A-4829-8CF0-FACD6E751B41}" type="presParOf" srcId="{79A96015-BBFA-4161-B669-A0650E015746}" destId="{B8289C61-4606-4F43-91FF-7C0EDDCA438B}" srcOrd="0" destOrd="0" presId="urn:microsoft.com/office/officeart/2005/8/layout/orgChart1"/>
    <dgm:cxn modelId="{9E70E38B-3A0C-44F4-A7FE-666E3626E74C}" type="presParOf" srcId="{79A96015-BBFA-4161-B669-A0650E015746}" destId="{995D3D0C-3AFD-422D-9617-1CBE9F115B50}" srcOrd="1" destOrd="0" presId="urn:microsoft.com/office/officeart/2005/8/layout/orgChart1"/>
    <dgm:cxn modelId="{25659455-1EE2-45F3-83A6-821B8583EF52}" type="presParOf" srcId="{C56C9F73-F581-426D-BD21-7D92EBC27883}" destId="{8ED93F79-3319-4A9D-A23E-6AE30300E781}" srcOrd="1" destOrd="0" presId="urn:microsoft.com/office/officeart/2005/8/layout/orgChart1"/>
    <dgm:cxn modelId="{B63F190B-0E34-466D-8EDD-AC7F855808F9}" type="presParOf" srcId="{C56C9F73-F581-426D-BD21-7D92EBC27883}" destId="{3C6862A6-ADA3-47EB-B23D-A0D9CBEC22DD}" srcOrd="2" destOrd="0" presId="urn:microsoft.com/office/officeart/2005/8/layout/orgChart1"/>
    <dgm:cxn modelId="{FBEAF5BD-4ABF-432B-9D04-2C4804DB4519}" type="presParOf" srcId="{089CF33F-B4E6-4691-A461-4775C17C5091}" destId="{00FE3EA7-0FB5-4D24-A600-466BA35D6E4F}" srcOrd="6" destOrd="0" presId="urn:microsoft.com/office/officeart/2005/8/layout/orgChart1"/>
    <dgm:cxn modelId="{A38296DF-448E-4A08-B2F2-A688CC5A66CA}" type="presParOf" srcId="{089CF33F-B4E6-4691-A461-4775C17C5091}" destId="{7874E2E4-1F8F-4C7D-8491-34CB0C270C1C}" srcOrd="7" destOrd="0" presId="urn:microsoft.com/office/officeart/2005/8/layout/orgChart1"/>
    <dgm:cxn modelId="{5472389F-E169-4613-8423-8DA81900142A}" type="presParOf" srcId="{7874E2E4-1F8F-4C7D-8491-34CB0C270C1C}" destId="{C764FE50-B38D-4205-9421-4C9B7195EC23}" srcOrd="0" destOrd="0" presId="urn:microsoft.com/office/officeart/2005/8/layout/orgChart1"/>
    <dgm:cxn modelId="{524D9EB8-6D7B-4577-B8A9-7FB1146B6641}" type="presParOf" srcId="{C764FE50-B38D-4205-9421-4C9B7195EC23}" destId="{B8AE307A-4F10-4474-BF31-4E67E539D541}" srcOrd="0" destOrd="0" presId="urn:microsoft.com/office/officeart/2005/8/layout/orgChart1"/>
    <dgm:cxn modelId="{A427B893-CA50-4432-B03C-7F24924C6933}" type="presParOf" srcId="{C764FE50-B38D-4205-9421-4C9B7195EC23}" destId="{0E17AFF5-E9A6-44F2-9A67-D5EE63961445}" srcOrd="1" destOrd="0" presId="urn:microsoft.com/office/officeart/2005/8/layout/orgChart1"/>
    <dgm:cxn modelId="{552D0881-A116-4A32-8FA3-F9F2A9BDF652}" type="presParOf" srcId="{7874E2E4-1F8F-4C7D-8491-34CB0C270C1C}" destId="{BC8FC423-58C4-4EA7-8474-D341F6BD5FD3}" srcOrd="1" destOrd="0" presId="urn:microsoft.com/office/officeart/2005/8/layout/orgChart1"/>
    <dgm:cxn modelId="{A70694E8-AE0C-4A66-A389-642091042ED2}" type="presParOf" srcId="{7874E2E4-1F8F-4C7D-8491-34CB0C270C1C}" destId="{A38079EA-55A8-4D45-870B-D9AD5EB80770}" srcOrd="2" destOrd="0" presId="urn:microsoft.com/office/officeart/2005/8/layout/orgChart1"/>
    <dgm:cxn modelId="{5013D3D3-C82B-4F6B-A206-6896953665D9}" type="presParOf" srcId="{0DDC8D17-33FB-40B6-B1F4-2826978B0B74}" destId="{6FC0899E-FD0A-4605-A5B8-4E6EC9982DBE}" srcOrd="2" destOrd="0" presId="urn:microsoft.com/office/officeart/2005/8/layout/orgChart1"/>
    <dgm:cxn modelId="{26DD725F-B8EE-4D7B-8F80-7FAE7D180EC8}" type="presParOf" srcId="{3EA867F1-AC1B-459B-80F7-AEB6AB13D79D}" destId="{4FB51C5A-593C-4139-847D-4859BD95A570}" srcOrd="6" destOrd="0" presId="urn:microsoft.com/office/officeart/2005/8/layout/orgChart1"/>
    <dgm:cxn modelId="{E3E09096-36D8-409E-9A5B-8A4772EC01A9}" type="presParOf" srcId="{3EA867F1-AC1B-459B-80F7-AEB6AB13D79D}" destId="{702B7946-E4EC-4F8B-8AF1-ABF50E4FB5A9}" srcOrd="7"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579DFCC-BEAD-44B9-8BC4-66344AE91300}" type="presParOf" srcId="{F94F0064-9D7E-4453-8DBA-355B414DC0C4}" destId="{975418A9-EF74-4F25-B1CB-6683F4E773B6}" srcOrd="0" destOrd="0" presId="urn:microsoft.com/office/officeart/2005/8/layout/orgChart1"/>
    <dgm:cxn modelId="{7FBCA841-2D4B-4DB3-B0F0-8ACD0651B570}" type="presParOf" srcId="{F94F0064-9D7E-4453-8DBA-355B414DC0C4}" destId="{1299DE2E-5BF0-4532-B086-5B652E686CC7}" srcOrd="1" destOrd="0" presId="urn:microsoft.com/office/officeart/2005/8/layout/orgChart1"/>
    <dgm:cxn modelId="{1D8E6377-8B7C-45C8-84D7-51CC4A02AB39}" type="presParOf" srcId="{1299DE2E-5BF0-4532-B086-5B652E686CC7}" destId="{D6D58BC0-1E56-4F34-A097-4CA622EC0678}" srcOrd="0" destOrd="0" presId="urn:microsoft.com/office/officeart/2005/8/layout/orgChart1"/>
    <dgm:cxn modelId="{CE12076C-C2AC-4A64-A927-60693040EEAA}" type="presParOf" srcId="{D6D58BC0-1E56-4F34-A097-4CA622EC0678}" destId="{61819400-3ED5-499D-95E6-64ECC88F62D3}" srcOrd="0" destOrd="0" presId="urn:microsoft.com/office/officeart/2005/8/layout/orgChart1"/>
    <dgm:cxn modelId="{72129A48-101B-485C-BE26-ACBF468BF168}" type="presParOf" srcId="{D6D58BC0-1E56-4F34-A097-4CA622EC0678}" destId="{8157BD5F-A0BD-458C-87B0-EF0DB0C34D9F}" srcOrd="1" destOrd="0" presId="urn:microsoft.com/office/officeart/2005/8/layout/orgChart1"/>
    <dgm:cxn modelId="{119660C8-F9AA-437A-AD4C-CC89BE49C306}" type="presParOf" srcId="{1299DE2E-5BF0-4532-B086-5B652E686CC7}" destId="{A1F10945-D159-4483-AA97-A60156AFBEE8}" srcOrd="1" destOrd="0" presId="urn:microsoft.com/office/officeart/2005/8/layout/orgChart1"/>
    <dgm:cxn modelId="{F36D79A6-D235-4F5F-A7F5-001091D8A841}" type="presParOf" srcId="{1299DE2E-5BF0-4532-B086-5B652E686CC7}" destId="{AD047436-214B-4258-9426-76BA1F270CE6}" srcOrd="2" destOrd="0" presId="urn:microsoft.com/office/officeart/2005/8/layout/orgChart1"/>
    <dgm:cxn modelId="{BFD1BB6A-96A0-424C-A1FF-66307561875A}" type="presParOf" srcId="{F94F0064-9D7E-4453-8DBA-355B414DC0C4}" destId="{BD41D9B9-25A0-4E5D-9B6E-ECFF8CA85C56}" srcOrd="2" destOrd="0" presId="urn:microsoft.com/office/officeart/2005/8/layout/orgChart1"/>
    <dgm:cxn modelId="{7C17FDBE-5B19-470D-A8B2-EA0751D23F44}" type="presParOf" srcId="{F94F0064-9D7E-4453-8DBA-355B414DC0C4}" destId="{68D83435-84E7-42C1-A52A-BA13700B9DAE}" srcOrd="3" destOrd="0" presId="urn:microsoft.com/office/officeart/2005/8/layout/orgChart1"/>
    <dgm:cxn modelId="{D321E509-D1B4-406E-8397-FD2710A0D6D9}" type="presParOf" srcId="{68D83435-84E7-42C1-A52A-BA13700B9DAE}" destId="{1D9ED7A0-7C54-4D65-89BF-A3A333E69B78}" srcOrd="0" destOrd="0" presId="urn:microsoft.com/office/officeart/2005/8/layout/orgChart1"/>
    <dgm:cxn modelId="{F7489548-7227-4695-BBC5-B646C233A1A4}" type="presParOf" srcId="{1D9ED7A0-7C54-4D65-89BF-A3A333E69B78}" destId="{904DE4B9-5AFB-4A5D-BEB0-39D5D1B6F5E4}" srcOrd="0" destOrd="0" presId="urn:microsoft.com/office/officeart/2005/8/layout/orgChart1"/>
    <dgm:cxn modelId="{7B9E8C2A-5C19-41A2-8E26-04222E654BAB}" type="presParOf" srcId="{1D9ED7A0-7C54-4D65-89BF-A3A333E69B78}" destId="{257116C2-A7AC-4CEE-9EAC-FB7E33AB6955}" srcOrd="1" destOrd="0" presId="urn:microsoft.com/office/officeart/2005/8/layout/orgChart1"/>
    <dgm:cxn modelId="{D4C3B535-45B9-4ECB-831C-77267CAAAF3C}" type="presParOf" srcId="{68D83435-84E7-42C1-A52A-BA13700B9DAE}" destId="{1E3BEC5E-C476-4857-9CEA-3A4ECEFB8004}" srcOrd="1" destOrd="0" presId="urn:microsoft.com/office/officeart/2005/8/layout/orgChart1"/>
    <dgm:cxn modelId="{4429E0C9-D27A-4A06-BC52-07D5483C1681}" type="presParOf" srcId="{68D83435-84E7-42C1-A52A-BA13700B9DAE}" destId="{E3A5EE5C-CC19-4C69-90C9-6D62A5A80014}" srcOrd="2"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51C5A-593C-4139-847D-4859BD95A570}">
      <dsp:nvSpPr>
        <dsp:cNvPr id="0" name=""/>
        <dsp:cNvSpPr/>
      </dsp:nvSpPr>
      <dsp:spPr>
        <a:xfrm>
          <a:off x="5039093" y="2097553"/>
          <a:ext cx="3946648" cy="456637"/>
        </a:xfrm>
        <a:custGeom>
          <a:avLst/>
          <a:gdLst/>
          <a:ahLst/>
          <a:cxnLst/>
          <a:rect l="0" t="0" r="0" b="0"/>
          <a:pathLst>
            <a:path>
              <a:moveTo>
                <a:pt x="0" y="0"/>
              </a:moveTo>
              <a:lnTo>
                <a:pt x="0" y="228318"/>
              </a:lnTo>
              <a:lnTo>
                <a:pt x="3946648" y="228318"/>
              </a:lnTo>
              <a:lnTo>
                <a:pt x="3946648" y="45663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2AA33-7E72-42B5-BA88-4C152AA9643A}">
      <dsp:nvSpPr>
        <dsp:cNvPr id="0" name=""/>
        <dsp:cNvSpPr/>
      </dsp:nvSpPr>
      <dsp:spPr>
        <a:xfrm>
          <a:off x="5039093" y="2097553"/>
          <a:ext cx="1315549" cy="456637"/>
        </a:xfrm>
        <a:custGeom>
          <a:avLst/>
          <a:gdLst/>
          <a:ahLst/>
          <a:cxnLst/>
          <a:rect l="0" t="0" r="0" b="0"/>
          <a:pathLst>
            <a:path>
              <a:moveTo>
                <a:pt x="0" y="0"/>
              </a:moveTo>
              <a:lnTo>
                <a:pt x="0" y="228318"/>
              </a:lnTo>
              <a:lnTo>
                <a:pt x="1315549" y="228318"/>
              </a:lnTo>
              <a:lnTo>
                <a:pt x="1315549" y="45663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3723543" y="2097553"/>
          <a:ext cx="1315549" cy="456637"/>
        </a:xfrm>
        <a:custGeom>
          <a:avLst/>
          <a:gdLst/>
          <a:ahLst/>
          <a:cxnLst/>
          <a:rect l="0" t="0" r="0" b="0"/>
          <a:pathLst>
            <a:path>
              <a:moveTo>
                <a:pt x="1315549" y="0"/>
              </a:moveTo>
              <a:lnTo>
                <a:pt x="1315549" y="228318"/>
              </a:lnTo>
              <a:lnTo>
                <a:pt x="0" y="228318"/>
              </a:lnTo>
              <a:lnTo>
                <a:pt x="0" y="45663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1092444" y="2097553"/>
          <a:ext cx="3946648" cy="456637"/>
        </a:xfrm>
        <a:custGeom>
          <a:avLst/>
          <a:gdLst/>
          <a:ahLst/>
          <a:cxnLst/>
          <a:rect l="0" t="0" r="0" b="0"/>
          <a:pathLst>
            <a:path>
              <a:moveTo>
                <a:pt x="3946648" y="0"/>
              </a:moveTo>
              <a:lnTo>
                <a:pt x="3946648" y="228318"/>
              </a:lnTo>
              <a:lnTo>
                <a:pt x="0" y="228318"/>
              </a:lnTo>
              <a:lnTo>
                <a:pt x="0" y="45663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3308569" y="1377458"/>
          <a:ext cx="3461047" cy="720094"/>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latin typeface="+mn-lt"/>
              <a:ea typeface="Open Sans SemiBold" panose="020B0706030804020204" pitchFamily="34" charset="0"/>
              <a:cs typeface="Open Sans SemiBold" panose="020B0706030804020204" pitchFamily="34" charset="0"/>
            </a:rPr>
            <a:t>EMBETSLEDELSE</a:t>
          </a:r>
        </a:p>
      </dsp:txBody>
      <dsp:txXfrm>
        <a:off x="3308569" y="1377458"/>
        <a:ext cx="3461047" cy="720094"/>
      </dsp:txXfrm>
    </dsp:sp>
    <dsp:sp modelId="{909C95B6-E601-4D07-A8B9-4253AA4B192F}">
      <dsp:nvSpPr>
        <dsp:cNvPr id="0" name=""/>
        <dsp:cNvSpPr/>
      </dsp:nvSpPr>
      <dsp:spPr>
        <a:xfrm>
          <a:off x="5213" y="2554190"/>
          <a:ext cx="2174462" cy="108723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VIRKSOMHETSOMRÅDE 1</a:t>
          </a:r>
        </a:p>
        <a:p>
          <a:pPr marL="0" lvl="0" indent="0" algn="ctr" defTabSz="444500">
            <a:lnSpc>
              <a:spcPct val="90000"/>
            </a:lnSpc>
            <a:spcBef>
              <a:spcPct val="0"/>
            </a:spcBef>
            <a:spcAft>
              <a:spcPct val="35000"/>
            </a:spcAft>
            <a:buNone/>
          </a:pPr>
          <a:r>
            <a:rPr lang="nb-NO" sz="1000" kern="1200" dirty="0"/>
            <a:t>helse, sosial, barnehage, opplæring, barnevern og familie</a:t>
          </a:r>
        </a:p>
      </dsp:txBody>
      <dsp:txXfrm>
        <a:off x="5213" y="2554190"/>
        <a:ext cx="2174462" cy="1087231"/>
      </dsp:txXfrm>
    </dsp:sp>
    <dsp:sp modelId="{CDDA0DEA-00AB-4476-B1F6-F3D5C4F5B05A}">
      <dsp:nvSpPr>
        <dsp:cNvPr id="0" name=""/>
        <dsp:cNvSpPr/>
      </dsp:nvSpPr>
      <dsp:spPr>
        <a:xfrm>
          <a:off x="2636312" y="2554190"/>
          <a:ext cx="2174462" cy="108723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VIRKSOMHETSOMRÅDE 2</a:t>
          </a:r>
        </a:p>
        <a:p>
          <a:pPr marL="0" lvl="0" indent="0" algn="ctr" defTabSz="466725">
            <a:lnSpc>
              <a:spcPct val="90000"/>
            </a:lnSpc>
            <a:spcBef>
              <a:spcPct val="0"/>
            </a:spcBef>
            <a:spcAft>
              <a:spcPct val="35000"/>
            </a:spcAft>
            <a:buNone/>
          </a:pPr>
          <a:r>
            <a:rPr lang="nb-NO" sz="1050" kern="1200" dirty="0"/>
            <a:t>miljøvern, landbruk og næringsutvikling</a:t>
          </a:r>
        </a:p>
      </dsp:txBody>
      <dsp:txXfrm>
        <a:off x="2636312" y="2554190"/>
        <a:ext cx="2174462" cy="1087231"/>
      </dsp:txXfrm>
    </dsp:sp>
    <dsp:sp modelId="{111B72F2-6D3E-4A9C-A953-9ECE5CECD5F6}">
      <dsp:nvSpPr>
        <dsp:cNvPr id="0" name=""/>
        <dsp:cNvSpPr/>
      </dsp:nvSpPr>
      <dsp:spPr>
        <a:xfrm>
          <a:off x="5267411" y="2554190"/>
          <a:ext cx="2174462" cy="108723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VIRKSOMHETSOMRÅDE 3</a:t>
          </a:r>
        </a:p>
        <a:p>
          <a:pPr marL="0" lvl="0" indent="0" algn="ctr" defTabSz="444500">
            <a:lnSpc>
              <a:spcPct val="90000"/>
            </a:lnSpc>
            <a:spcBef>
              <a:spcPct val="0"/>
            </a:spcBef>
            <a:spcAft>
              <a:spcPct val="35000"/>
            </a:spcAft>
            <a:buNone/>
          </a:pPr>
          <a:r>
            <a:rPr lang="nb-NO" sz="1000" kern="1200" dirty="0"/>
            <a:t>beredskap, vergemål, justis, kommunal og regional samordning</a:t>
          </a:r>
        </a:p>
      </dsp:txBody>
      <dsp:txXfrm>
        <a:off x="5267411" y="2554190"/>
        <a:ext cx="2174462" cy="1087231"/>
      </dsp:txXfrm>
    </dsp:sp>
    <dsp:sp modelId="{659292F3-2B21-4827-9546-D01800201700}">
      <dsp:nvSpPr>
        <dsp:cNvPr id="0" name=""/>
        <dsp:cNvSpPr/>
      </dsp:nvSpPr>
      <dsp:spPr>
        <a:xfrm>
          <a:off x="7898510" y="2554190"/>
          <a:ext cx="2174462" cy="108723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VIRKSOMHETSOMRÅDE 4</a:t>
          </a:r>
        </a:p>
        <a:p>
          <a:pPr marL="0" lvl="0" indent="0" algn="ctr" defTabSz="466725">
            <a:lnSpc>
              <a:spcPct val="90000"/>
            </a:lnSpc>
            <a:spcBef>
              <a:spcPct val="0"/>
            </a:spcBef>
            <a:spcAft>
              <a:spcPct val="35000"/>
            </a:spcAft>
            <a:buNone/>
          </a:pPr>
          <a:r>
            <a:rPr lang="nb-NO" sz="1050" kern="1200" dirty="0"/>
            <a:t>virksomhetsstyring og kommunikasjon</a:t>
          </a:r>
        </a:p>
      </dsp:txBody>
      <dsp:txXfrm>
        <a:off x="7898510" y="2554190"/>
        <a:ext cx="2174462" cy="1087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1D9B9-25A0-4E5D-9B6E-ECFF8CA85C56}">
      <dsp:nvSpPr>
        <dsp:cNvPr id="0" name=""/>
        <dsp:cNvSpPr/>
      </dsp:nvSpPr>
      <dsp:spPr>
        <a:xfrm>
          <a:off x="6497901" y="1473394"/>
          <a:ext cx="212200" cy="1296885"/>
        </a:xfrm>
        <a:custGeom>
          <a:avLst/>
          <a:gdLst/>
          <a:ahLst/>
          <a:cxnLst/>
          <a:rect l="0" t="0" r="0" b="0"/>
          <a:pathLst>
            <a:path>
              <a:moveTo>
                <a:pt x="0" y="0"/>
              </a:moveTo>
              <a:lnTo>
                <a:pt x="0" y="1296885"/>
              </a:lnTo>
              <a:lnTo>
                <a:pt x="212200" y="129688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5418A9-EF74-4F25-B1CB-6683F4E773B6}">
      <dsp:nvSpPr>
        <dsp:cNvPr id="0" name=""/>
        <dsp:cNvSpPr/>
      </dsp:nvSpPr>
      <dsp:spPr>
        <a:xfrm>
          <a:off x="6497901" y="1473394"/>
          <a:ext cx="212200" cy="531321"/>
        </a:xfrm>
        <a:custGeom>
          <a:avLst/>
          <a:gdLst/>
          <a:ahLst/>
          <a:cxnLst/>
          <a:rect l="0" t="0" r="0" b="0"/>
          <a:pathLst>
            <a:path>
              <a:moveTo>
                <a:pt x="0" y="0"/>
              </a:moveTo>
              <a:lnTo>
                <a:pt x="0" y="531321"/>
              </a:lnTo>
              <a:lnTo>
                <a:pt x="212200" y="53132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51C5A-593C-4139-847D-4859BD95A570}">
      <dsp:nvSpPr>
        <dsp:cNvPr id="0" name=""/>
        <dsp:cNvSpPr/>
      </dsp:nvSpPr>
      <dsp:spPr>
        <a:xfrm>
          <a:off x="4496142" y="468978"/>
          <a:ext cx="2567627" cy="297080"/>
        </a:xfrm>
        <a:custGeom>
          <a:avLst/>
          <a:gdLst/>
          <a:ahLst/>
          <a:cxnLst/>
          <a:rect l="0" t="0" r="0" b="0"/>
          <a:pathLst>
            <a:path>
              <a:moveTo>
                <a:pt x="0" y="0"/>
              </a:moveTo>
              <a:lnTo>
                <a:pt x="0" y="148540"/>
              </a:lnTo>
              <a:lnTo>
                <a:pt x="2567627" y="148540"/>
              </a:lnTo>
              <a:lnTo>
                <a:pt x="2567627" y="29708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FE3EA7-0FB5-4D24-A600-466BA35D6E4F}">
      <dsp:nvSpPr>
        <dsp:cNvPr id="0" name=""/>
        <dsp:cNvSpPr/>
      </dsp:nvSpPr>
      <dsp:spPr>
        <a:xfrm>
          <a:off x="4786150" y="1473394"/>
          <a:ext cx="212200" cy="2828011"/>
        </a:xfrm>
        <a:custGeom>
          <a:avLst/>
          <a:gdLst/>
          <a:ahLst/>
          <a:cxnLst/>
          <a:rect l="0" t="0" r="0" b="0"/>
          <a:pathLst>
            <a:path>
              <a:moveTo>
                <a:pt x="0" y="0"/>
              </a:moveTo>
              <a:lnTo>
                <a:pt x="0" y="2828011"/>
              </a:lnTo>
              <a:lnTo>
                <a:pt x="212200" y="282801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150A1-00E7-4A5E-89C4-D654F2B38B15}">
      <dsp:nvSpPr>
        <dsp:cNvPr id="0" name=""/>
        <dsp:cNvSpPr/>
      </dsp:nvSpPr>
      <dsp:spPr>
        <a:xfrm>
          <a:off x="4786150" y="1473394"/>
          <a:ext cx="212200" cy="2062448"/>
        </a:xfrm>
        <a:custGeom>
          <a:avLst/>
          <a:gdLst/>
          <a:ahLst/>
          <a:cxnLst/>
          <a:rect l="0" t="0" r="0" b="0"/>
          <a:pathLst>
            <a:path>
              <a:moveTo>
                <a:pt x="0" y="0"/>
              </a:moveTo>
              <a:lnTo>
                <a:pt x="0" y="2062448"/>
              </a:lnTo>
              <a:lnTo>
                <a:pt x="212200" y="206244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E4BE4B-A1BA-4233-8A37-0D2F8F05C676}">
      <dsp:nvSpPr>
        <dsp:cNvPr id="0" name=""/>
        <dsp:cNvSpPr/>
      </dsp:nvSpPr>
      <dsp:spPr>
        <a:xfrm>
          <a:off x="4786150" y="1473394"/>
          <a:ext cx="212200" cy="1296885"/>
        </a:xfrm>
        <a:custGeom>
          <a:avLst/>
          <a:gdLst/>
          <a:ahLst/>
          <a:cxnLst/>
          <a:rect l="0" t="0" r="0" b="0"/>
          <a:pathLst>
            <a:path>
              <a:moveTo>
                <a:pt x="0" y="0"/>
              </a:moveTo>
              <a:lnTo>
                <a:pt x="0" y="1296885"/>
              </a:lnTo>
              <a:lnTo>
                <a:pt x="212200" y="129688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2805B6-DB5A-46FB-830B-8EBDC7DABBD0}">
      <dsp:nvSpPr>
        <dsp:cNvPr id="0" name=""/>
        <dsp:cNvSpPr/>
      </dsp:nvSpPr>
      <dsp:spPr>
        <a:xfrm>
          <a:off x="4786150" y="1473394"/>
          <a:ext cx="212200" cy="531321"/>
        </a:xfrm>
        <a:custGeom>
          <a:avLst/>
          <a:gdLst/>
          <a:ahLst/>
          <a:cxnLst/>
          <a:rect l="0" t="0" r="0" b="0"/>
          <a:pathLst>
            <a:path>
              <a:moveTo>
                <a:pt x="0" y="0"/>
              </a:moveTo>
              <a:lnTo>
                <a:pt x="0" y="531321"/>
              </a:lnTo>
              <a:lnTo>
                <a:pt x="212200" y="53132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2AA33-7E72-42B5-BA88-4C152AA9643A}">
      <dsp:nvSpPr>
        <dsp:cNvPr id="0" name=""/>
        <dsp:cNvSpPr/>
      </dsp:nvSpPr>
      <dsp:spPr>
        <a:xfrm>
          <a:off x="4496142" y="468978"/>
          <a:ext cx="855875" cy="297080"/>
        </a:xfrm>
        <a:custGeom>
          <a:avLst/>
          <a:gdLst/>
          <a:ahLst/>
          <a:cxnLst/>
          <a:rect l="0" t="0" r="0" b="0"/>
          <a:pathLst>
            <a:path>
              <a:moveTo>
                <a:pt x="0" y="0"/>
              </a:moveTo>
              <a:lnTo>
                <a:pt x="0" y="148540"/>
              </a:lnTo>
              <a:lnTo>
                <a:pt x="855875" y="148540"/>
              </a:lnTo>
              <a:lnTo>
                <a:pt x="855875" y="29708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78565C-5A4A-49D2-AC18-9C034B9F53E4}">
      <dsp:nvSpPr>
        <dsp:cNvPr id="0" name=""/>
        <dsp:cNvSpPr/>
      </dsp:nvSpPr>
      <dsp:spPr>
        <a:xfrm>
          <a:off x="3074398" y="1473394"/>
          <a:ext cx="212200" cy="3593574"/>
        </a:xfrm>
        <a:custGeom>
          <a:avLst/>
          <a:gdLst/>
          <a:ahLst/>
          <a:cxnLst/>
          <a:rect l="0" t="0" r="0" b="0"/>
          <a:pathLst>
            <a:path>
              <a:moveTo>
                <a:pt x="0" y="0"/>
              </a:moveTo>
              <a:lnTo>
                <a:pt x="0" y="3593574"/>
              </a:lnTo>
              <a:lnTo>
                <a:pt x="212200" y="359357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62C234-87AF-4752-8440-71F43EE457C8}">
      <dsp:nvSpPr>
        <dsp:cNvPr id="0" name=""/>
        <dsp:cNvSpPr/>
      </dsp:nvSpPr>
      <dsp:spPr>
        <a:xfrm>
          <a:off x="3074398" y="1473394"/>
          <a:ext cx="212200" cy="2828011"/>
        </a:xfrm>
        <a:custGeom>
          <a:avLst/>
          <a:gdLst/>
          <a:ahLst/>
          <a:cxnLst/>
          <a:rect l="0" t="0" r="0" b="0"/>
          <a:pathLst>
            <a:path>
              <a:moveTo>
                <a:pt x="0" y="0"/>
              </a:moveTo>
              <a:lnTo>
                <a:pt x="0" y="2828011"/>
              </a:lnTo>
              <a:lnTo>
                <a:pt x="212200" y="282801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B4E443-2D90-4B31-98AC-0E9FF95E82AB}">
      <dsp:nvSpPr>
        <dsp:cNvPr id="0" name=""/>
        <dsp:cNvSpPr/>
      </dsp:nvSpPr>
      <dsp:spPr>
        <a:xfrm>
          <a:off x="3074398" y="1473394"/>
          <a:ext cx="212200" cy="2062448"/>
        </a:xfrm>
        <a:custGeom>
          <a:avLst/>
          <a:gdLst/>
          <a:ahLst/>
          <a:cxnLst/>
          <a:rect l="0" t="0" r="0" b="0"/>
          <a:pathLst>
            <a:path>
              <a:moveTo>
                <a:pt x="0" y="0"/>
              </a:moveTo>
              <a:lnTo>
                <a:pt x="0" y="2062448"/>
              </a:lnTo>
              <a:lnTo>
                <a:pt x="212200" y="206244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27BD6F-D553-46F4-9772-B96E1C19EA4D}">
      <dsp:nvSpPr>
        <dsp:cNvPr id="0" name=""/>
        <dsp:cNvSpPr/>
      </dsp:nvSpPr>
      <dsp:spPr>
        <a:xfrm>
          <a:off x="3074398" y="1473394"/>
          <a:ext cx="212200" cy="1296885"/>
        </a:xfrm>
        <a:custGeom>
          <a:avLst/>
          <a:gdLst/>
          <a:ahLst/>
          <a:cxnLst/>
          <a:rect l="0" t="0" r="0" b="0"/>
          <a:pathLst>
            <a:path>
              <a:moveTo>
                <a:pt x="0" y="0"/>
              </a:moveTo>
              <a:lnTo>
                <a:pt x="0" y="1296885"/>
              </a:lnTo>
              <a:lnTo>
                <a:pt x="212200" y="129688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082140-D1BA-4FB2-8CF4-BF2166A2BB71}">
      <dsp:nvSpPr>
        <dsp:cNvPr id="0" name=""/>
        <dsp:cNvSpPr/>
      </dsp:nvSpPr>
      <dsp:spPr>
        <a:xfrm>
          <a:off x="3074398" y="1473394"/>
          <a:ext cx="212200" cy="531321"/>
        </a:xfrm>
        <a:custGeom>
          <a:avLst/>
          <a:gdLst/>
          <a:ahLst/>
          <a:cxnLst/>
          <a:rect l="0" t="0" r="0" b="0"/>
          <a:pathLst>
            <a:path>
              <a:moveTo>
                <a:pt x="0" y="0"/>
              </a:moveTo>
              <a:lnTo>
                <a:pt x="0" y="531321"/>
              </a:lnTo>
              <a:lnTo>
                <a:pt x="212200" y="53132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3640266" y="468978"/>
          <a:ext cx="855875" cy="297080"/>
        </a:xfrm>
        <a:custGeom>
          <a:avLst/>
          <a:gdLst/>
          <a:ahLst/>
          <a:cxnLst/>
          <a:rect l="0" t="0" r="0" b="0"/>
          <a:pathLst>
            <a:path>
              <a:moveTo>
                <a:pt x="855875" y="0"/>
              </a:moveTo>
              <a:lnTo>
                <a:pt x="855875" y="148540"/>
              </a:lnTo>
              <a:lnTo>
                <a:pt x="0" y="148540"/>
              </a:lnTo>
              <a:lnTo>
                <a:pt x="0" y="29708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272699-FF4F-4744-8319-2540627A1474}">
      <dsp:nvSpPr>
        <dsp:cNvPr id="0" name=""/>
        <dsp:cNvSpPr/>
      </dsp:nvSpPr>
      <dsp:spPr>
        <a:xfrm>
          <a:off x="1362647" y="1473394"/>
          <a:ext cx="212200" cy="2828011"/>
        </a:xfrm>
        <a:custGeom>
          <a:avLst/>
          <a:gdLst/>
          <a:ahLst/>
          <a:cxnLst/>
          <a:rect l="0" t="0" r="0" b="0"/>
          <a:pathLst>
            <a:path>
              <a:moveTo>
                <a:pt x="0" y="0"/>
              </a:moveTo>
              <a:lnTo>
                <a:pt x="0" y="2828011"/>
              </a:lnTo>
              <a:lnTo>
                <a:pt x="212200" y="282801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6EB147-1DD8-4327-8878-CEDCB30BE517}">
      <dsp:nvSpPr>
        <dsp:cNvPr id="0" name=""/>
        <dsp:cNvSpPr/>
      </dsp:nvSpPr>
      <dsp:spPr>
        <a:xfrm>
          <a:off x="1362647" y="1473394"/>
          <a:ext cx="212200" cy="2062448"/>
        </a:xfrm>
        <a:custGeom>
          <a:avLst/>
          <a:gdLst/>
          <a:ahLst/>
          <a:cxnLst/>
          <a:rect l="0" t="0" r="0" b="0"/>
          <a:pathLst>
            <a:path>
              <a:moveTo>
                <a:pt x="0" y="0"/>
              </a:moveTo>
              <a:lnTo>
                <a:pt x="0" y="2062448"/>
              </a:lnTo>
              <a:lnTo>
                <a:pt x="212200" y="206244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A58794-42C6-47D6-B783-B6B4DB58EAAC}">
      <dsp:nvSpPr>
        <dsp:cNvPr id="0" name=""/>
        <dsp:cNvSpPr/>
      </dsp:nvSpPr>
      <dsp:spPr>
        <a:xfrm>
          <a:off x="1362647" y="1473394"/>
          <a:ext cx="212200" cy="1296885"/>
        </a:xfrm>
        <a:custGeom>
          <a:avLst/>
          <a:gdLst/>
          <a:ahLst/>
          <a:cxnLst/>
          <a:rect l="0" t="0" r="0" b="0"/>
          <a:pathLst>
            <a:path>
              <a:moveTo>
                <a:pt x="0" y="0"/>
              </a:moveTo>
              <a:lnTo>
                <a:pt x="0" y="1296885"/>
              </a:lnTo>
              <a:lnTo>
                <a:pt x="212200" y="129688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F1C2BB-3FD3-4CC4-9712-03150EDFD366}">
      <dsp:nvSpPr>
        <dsp:cNvPr id="0" name=""/>
        <dsp:cNvSpPr/>
      </dsp:nvSpPr>
      <dsp:spPr>
        <a:xfrm>
          <a:off x="1362647" y="1473394"/>
          <a:ext cx="212200" cy="531321"/>
        </a:xfrm>
        <a:custGeom>
          <a:avLst/>
          <a:gdLst/>
          <a:ahLst/>
          <a:cxnLst/>
          <a:rect l="0" t="0" r="0" b="0"/>
          <a:pathLst>
            <a:path>
              <a:moveTo>
                <a:pt x="0" y="0"/>
              </a:moveTo>
              <a:lnTo>
                <a:pt x="0" y="531321"/>
              </a:lnTo>
              <a:lnTo>
                <a:pt x="212200" y="53132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1928515" y="468978"/>
          <a:ext cx="2567627" cy="297080"/>
        </a:xfrm>
        <a:custGeom>
          <a:avLst/>
          <a:gdLst/>
          <a:ahLst/>
          <a:cxnLst/>
          <a:rect l="0" t="0" r="0" b="0"/>
          <a:pathLst>
            <a:path>
              <a:moveTo>
                <a:pt x="2567627" y="0"/>
              </a:moveTo>
              <a:lnTo>
                <a:pt x="2567627" y="148540"/>
              </a:lnTo>
              <a:lnTo>
                <a:pt x="0" y="148540"/>
              </a:lnTo>
              <a:lnTo>
                <a:pt x="0" y="29708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3370291" y="496"/>
          <a:ext cx="2251702" cy="468482"/>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latin typeface="+mn-lt"/>
              <a:ea typeface="Open Sans SemiBold" panose="020B0706030804020204" pitchFamily="34" charset="0"/>
              <a:cs typeface="Open Sans SemiBold" panose="020B0706030804020204" pitchFamily="34" charset="0"/>
            </a:rPr>
            <a:t>EMBETSLEDELSE</a:t>
          </a:r>
        </a:p>
      </dsp:txBody>
      <dsp:txXfrm>
        <a:off x="3370291" y="496"/>
        <a:ext cx="2251702" cy="468482"/>
      </dsp:txXfrm>
    </dsp:sp>
    <dsp:sp modelId="{909C95B6-E601-4D07-A8B9-4253AA4B192F}">
      <dsp:nvSpPr>
        <dsp:cNvPr id="0" name=""/>
        <dsp:cNvSpPr/>
      </dsp:nvSpPr>
      <dsp:spPr>
        <a:xfrm>
          <a:off x="1221180" y="766059"/>
          <a:ext cx="1414670" cy="707335"/>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Helse, sosial, barnehage, opplæring, barnevern og familie</a:t>
          </a:r>
        </a:p>
      </dsp:txBody>
      <dsp:txXfrm>
        <a:off x="1221180" y="766059"/>
        <a:ext cx="1414670" cy="707335"/>
      </dsp:txXfrm>
    </dsp:sp>
    <dsp:sp modelId="{553631B5-CBD2-4A84-8241-4CFEDA684922}">
      <dsp:nvSpPr>
        <dsp:cNvPr id="0" name=""/>
        <dsp:cNvSpPr/>
      </dsp:nvSpPr>
      <dsp:spPr>
        <a:xfrm>
          <a:off x="1574847" y="177047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Barnehage og opplæring</a:t>
          </a:r>
        </a:p>
      </dsp:txBody>
      <dsp:txXfrm>
        <a:off x="1574847" y="1770475"/>
        <a:ext cx="1414670" cy="468482"/>
      </dsp:txXfrm>
    </dsp:sp>
    <dsp:sp modelId="{F13E7E48-981B-43A9-9979-E605E6B970F9}">
      <dsp:nvSpPr>
        <dsp:cNvPr id="0" name=""/>
        <dsp:cNvSpPr/>
      </dsp:nvSpPr>
      <dsp:spPr>
        <a:xfrm>
          <a:off x="1574847" y="253603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Helse og omsorg</a:t>
          </a:r>
        </a:p>
      </dsp:txBody>
      <dsp:txXfrm>
        <a:off x="1574847" y="2536038"/>
        <a:ext cx="1414670" cy="468482"/>
      </dsp:txXfrm>
    </dsp:sp>
    <dsp:sp modelId="{838C790D-277C-4318-B19C-4E18F5216499}">
      <dsp:nvSpPr>
        <dsp:cNvPr id="0" name=""/>
        <dsp:cNvSpPr/>
      </dsp:nvSpPr>
      <dsp:spPr>
        <a:xfrm>
          <a:off x="1574847" y="3301601"/>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Barnevern og familie</a:t>
          </a:r>
        </a:p>
      </dsp:txBody>
      <dsp:txXfrm>
        <a:off x="1574847" y="3301601"/>
        <a:ext cx="1414670" cy="468482"/>
      </dsp:txXfrm>
    </dsp:sp>
    <dsp:sp modelId="{3B134F16-F973-42D5-AE06-11E401390740}">
      <dsp:nvSpPr>
        <dsp:cNvPr id="0" name=""/>
        <dsp:cNvSpPr/>
      </dsp:nvSpPr>
      <dsp:spPr>
        <a:xfrm>
          <a:off x="1574847" y="406716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Sosial</a:t>
          </a:r>
        </a:p>
      </dsp:txBody>
      <dsp:txXfrm>
        <a:off x="1574847" y="4067165"/>
        <a:ext cx="1414670" cy="468482"/>
      </dsp:txXfrm>
    </dsp:sp>
    <dsp:sp modelId="{CDDA0DEA-00AB-4476-B1F6-F3D5C4F5B05A}">
      <dsp:nvSpPr>
        <dsp:cNvPr id="0" name=""/>
        <dsp:cNvSpPr/>
      </dsp:nvSpPr>
      <dsp:spPr>
        <a:xfrm>
          <a:off x="2932931" y="766059"/>
          <a:ext cx="1414670" cy="707335"/>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Miljøvern, landbruk og næringsutvikling</a:t>
          </a:r>
        </a:p>
      </dsp:txBody>
      <dsp:txXfrm>
        <a:off x="2932931" y="766059"/>
        <a:ext cx="1414670" cy="707335"/>
      </dsp:txXfrm>
    </dsp:sp>
    <dsp:sp modelId="{FF9BC0BE-EDB8-40F1-8B24-627FF34A5A2F}">
      <dsp:nvSpPr>
        <dsp:cNvPr id="0" name=""/>
        <dsp:cNvSpPr/>
      </dsp:nvSpPr>
      <dsp:spPr>
        <a:xfrm>
          <a:off x="3286599" y="177047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Jord og mat</a:t>
          </a:r>
        </a:p>
      </dsp:txBody>
      <dsp:txXfrm>
        <a:off x="3286599" y="1770475"/>
        <a:ext cx="1414670" cy="468482"/>
      </dsp:txXfrm>
    </dsp:sp>
    <dsp:sp modelId="{A31324D4-E64F-4E57-96FD-598ACBBACD19}">
      <dsp:nvSpPr>
        <dsp:cNvPr id="0" name=""/>
        <dsp:cNvSpPr/>
      </dsp:nvSpPr>
      <dsp:spPr>
        <a:xfrm>
          <a:off x="3286599" y="253603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Skog- og </a:t>
          </a:r>
          <a:r>
            <a:rPr lang="nb-NO" sz="900" kern="1200" dirty="0" err="1"/>
            <a:t>trebruk</a:t>
          </a:r>
          <a:endParaRPr lang="nb-NO" sz="900" kern="1200" dirty="0"/>
        </a:p>
      </dsp:txBody>
      <dsp:txXfrm>
        <a:off x="3286599" y="2536038"/>
        <a:ext cx="1414670" cy="468482"/>
      </dsp:txXfrm>
    </dsp:sp>
    <dsp:sp modelId="{87DBCEA4-0A31-47D1-8DE3-8EE2DAA4E0BC}">
      <dsp:nvSpPr>
        <dsp:cNvPr id="0" name=""/>
        <dsp:cNvSpPr/>
      </dsp:nvSpPr>
      <dsp:spPr>
        <a:xfrm>
          <a:off x="3286599" y="3301601"/>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Vannforvaltning og forurensning</a:t>
          </a:r>
        </a:p>
      </dsp:txBody>
      <dsp:txXfrm>
        <a:off x="3286599" y="3301601"/>
        <a:ext cx="1414670" cy="468482"/>
      </dsp:txXfrm>
    </dsp:sp>
    <dsp:sp modelId="{073E3671-04EC-49D9-9F34-03B08B211090}">
      <dsp:nvSpPr>
        <dsp:cNvPr id="0" name=""/>
        <dsp:cNvSpPr/>
      </dsp:nvSpPr>
      <dsp:spPr>
        <a:xfrm>
          <a:off x="3286599" y="406716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Naturmangfold og verneområder</a:t>
          </a:r>
        </a:p>
      </dsp:txBody>
      <dsp:txXfrm>
        <a:off x="3286599" y="4067165"/>
        <a:ext cx="1414670" cy="468482"/>
      </dsp:txXfrm>
    </dsp:sp>
    <dsp:sp modelId="{58EDB196-02E9-492E-ADE6-6CEDA205EEE9}">
      <dsp:nvSpPr>
        <dsp:cNvPr id="0" name=""/>
        <dsp:cNvSpPr/>
      </dsp:nvSpPr>
      <dsp:spPr>
        <a:xfrm>
          <a:off x="3286599" y="483272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Areal og klima</a:t>
          </a:r>
        </a:p>
      </dsp:txBody>
      <dsp:txXfrm>
        <a:off x="3286599" y="4832728"/>
        <a:ext cx="1414670" cy="468482"/>
      </dsp:txXfrm>
    </dsp:sp>
    <dsp:sp modelId="{111B72F2-6D3E-4A9C-A953-9ECE5CECD5F6}">
      <dsp:nvSpPr>
        <dsp:cNvPr id="0" name=""/>
        <dsp:cNvSpPr/>
      </dsp:nvSpPr>
      <dsp:spPr>
        <a:xfrm>
          <a:off x="4644683" y="766059"/>
          <a:ext cx="1414670" cy="707335"/>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Beredskap, vergemål, justis, kommunal og regional samordning</a:t>
          </a:r>
        </a:p>
      </dsp:txBody>
      <dsp:txXfrm>
        <a:off x="4644683" y="766059"/>
        <a:ext cx="1414670" cy="707335"/>
      </dsp:txXfrm>
    </dsp:sp>
    <dsp:sp modelId="{ECADBA38-16A9-407D-8A5F-D6DE9BF43E1B}">
      <dsp:nvSpPr>
        <dsp:cNvPr id="0" name=""/>
        <dsp:cNvSpPr/>
      </dsp:nvSpPr>
      <dsp:spPr>
        <a:xfrm>
          <a:off x="4998350" y="177047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Samfunnssikkerhet og beredskap</a:t>
          </a:r>
        </a:p>
      </dsp:txBody>
      <dsp:txXfrm>
        <a:off x="4998350" y="1770475"/>
        <a:ext cx="1414670" cy="468482"/>
      </dsp:txXfrm>
    </dsp:sp>
    <dsp:sp modelId="{666E077F-97D3-4355-9F84-AD1816C49B12}">
      <dsp:nvSpPr>
        <dsp:cNvPr id="0" name=""/>
        <dsp:cNvSpPr/>
      </dsp:nvSpPr>
      <dsp:spPr>
        <a:xfrm>
          <a:off x="4998350" y="253603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Vergemål</a:t>
          </a:r>
        </a:p>
      </dsp:txBody>
      <dsp:txXfrm>
        <a:off x="4998350" y="2536038"/>
        <a:ext cx="1414670" cy="468482"/>
      </dsp:txXfrm>
    </dsp:sp>
    <dsp:sp modelId="{B8289C61-4606-4F43-91FF-7C0EDDCA438B}">
      <dsp:nvSpPr>
        <dsp:cNvPr id="0" name=""/>
        <dsp:cNvSpPr/>
      </dsp:nvSpPr>
      <dsp:spPr>
        <a:xfrm>
          <a:off x="4998350" y="3301601"/>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Juridisk enhet</a:t>
          </a:r>
        </a:p>
      </dsp:txBody>
      <dsp:txXfrm>
        <a:off x="4998350" y="3301601"/>
        <a:ext cx="1414670" cy="468482"/>
      </dsp:txXfrm>
    </dsp:sp>
    <dsp:sp modelId="{B8AE307A-4F10-4474-BF31-4E67E539D541}">
      <dsp:nvSpPr>
        <dsp:cNvPr id="0" name=""/>
        <dsp:cNvSpPr/>
      </dsp:nvSpPr>
      <dsp:spPr>
        <a:xfrm>
          <a:off x="4998350" y="406716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Kommunal og regional samordning</a:t>
          </a:r>
        </a:p>
      </dsp:txBody>
      <dsp:txXfrm>
        <a:off x="4998350" y="4067165"/>
        <a:ext cx="1414670" cy="468482"/>
      </dsp:txXfrm>
    </dsp:sp>
    <dsp:sp modelId="{659292F3-2B21-4827-9546-D01800201700}">
      <dsp:nvSpPr>
        <dsp:cNvPr id="0" name=""/>
        <dsp:cNvSpPr/>
      </dsp:nvSpPr>
      <dsp:spPr>
        <a:xfrm>
          <a:off x="6356434" y="766059"/>
          <a:ext cx="1414670" cy="707335"/>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Virksomhetsstyring og kommunikasjon</a:t>
          </a:r>
        </a:p>
      </dsp:txBody>
      <dsp:txXfrm>
        <a:off x="6356434" y="766059"/>
        <a:ext cx="1414670" cy="707335"/>
      </dsp:txXfrm>
    </dsp:sp>
    <dsp:sp modelId="{61819400-3ED5-499D-95E6-64ECC88F62D3}">
      <dsp:nvSpPr>
        <dsp:cNvPr id="0" name=""/>
        <dsp:cNvSpPr/>
      </dsp:nvSpPr>
      <dsp:spPr>
        <a:xfrm>
          <a:off x="6710102" y="1770475"/>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Virksomhetsutvikling, styring og kommunikasjon</a:t>
          </a:r>
        </a:p>
      </dsp:txBody>
      <dsp:txXfrm>
        <a:off x="6710102" y="1770475"/>
        <a:ext cx="1414670" cy="468482"/>
      </dsp:txXfrm>
    </dsp:sp>
    <dsp:sp modelId="{904DE4B9-5AFB-4A5D-BEB0-39D5D1B6F5E4}">
      <dsp:nvSpPr>
        <dsp:cNvPr id="0" name=""/>
        <dsp:cNvSpPr/>
      </dsp:nvSpPr>
      <dsp:spPr>
        <a:xfrm>
          <a:off x="6710102" y="2536038"/>
          <a:ext cx="1414670" cy="4684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Felles tjenester og drift</a:t>
          </a:r>
        </a:p>
      </dsp:txBody>
      <dsp:txXfrm>
        <a:off x="6710102" y="2536038"/>
        <a:ext cx="1414670" cy="46848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B0CA8-D4C0-4EDF-983C-013F20071413}" type="datetimeFigureOut">
              <a:rPr lang="nb-NO" smtClean="0"/>
              <a:t>03.09.2023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4FB80-D5CD-4F8B-B310-9170DDB90797}" type="slidenum">
              <a:rPr lang="nb-NO" smtClean="0"/>
              <a:t>‹#›</a:t>
            </a:fld>
            <a:endParaRPr lang="nb-NO"/>
          </a:p>
        </p:txBody>
      </p:sp>
    </p:spTree>
    <p:extLst>
      <p:ext uri="{BB962C8B-B14F-4D97-AF65-F5344CB8AC3E}">
        <p14:creationId xmlns:p14="http://schemas.microsoft.com/office/powerpoint/2010/main" val="387528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Vi er svært opptatt av å ha gode kantsoner langs vassdrag som ivaretar blant annet vannressurslovens §11. Spørsmålet er på hvilken måte vi ivaretar det på best mulig måte. Stikkord her er søknadsplikt eller veiledning – og fornuftig ressursbruk. Men selvsagt innenfor lovens bestemmelser.</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a:t>
            </a:fld>
            <a:endParaRPr lang="nb-NO"/>
          </a:p>
        </p:txBody>
      </p:sp>
    </p:spTree>
    <p:extLst>
      <p:ext uri="{BB962C8B-B14F-4D97-AF65-F5344CB8AC3E}">
        <p14:creationId xmlns:p14="http://schemas.microsoft.com/office/powerpoint/2010/main" val="275924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a:t>
            </a:fld>
            <a:endParaRPr lang="nb-NO"/>
          </a:p>
        </p:txBody>
      </p:sp>
    </p:spTree>
    <p:extLst>
      <p:ext uri="{BB962C8B-B14F-4D97-AF65-F5344CB8AC3E}">
        <p14:creationId xmlns:p14="http://schemas.microsoft.com/office/powerpoint/2010/main" val="3166323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Areal innenfor 10 meter fra</a:t>
            </a:r>
          </a:p>
        </p:txBody>
      </p:sp>
      <p:sp>
        <p:nvSpPr>
          <p:cNvPr id="4" name="Plassholder for lysbildenummer 3"/>
          <p:cNvSpPr>
            <a:spLocks noGrp="1"/>
          </p:cNvSpPr>
          <p:nvPr>
            <p:ph type="sldNum" sz="quarter" idx="5"/>
          </p:nvPr>
        </p:nvSpPr>
        <p:spPr/>
        <p:txBody>
          <a:bodyPr/>
          <a:lstStyle/>
          <a:p>
            <a:fld id="{07E4FB80-D5CD-4F8B-B310-9170DDB90797}" type="slidenum">
              <a:rPr lang="nb-NO" smtClean="0"/>
              <a:t>3</a:t>
            </a:fld>
            <a:endParaRPr lang="nb-NO"/>
          </a:p>
        </p:txBody>
      </p:sp>
    </p:spTree>
    <p:extLst>
      <p:ext uri="{BB962C8B-B14F-4D97-AF65-F5344CB8AC3E}">
        <p14:creationId xmlns:p14="http://schemas.microsoft.com/office/powerpoint/2010/main" val="3864989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59 i 60 tilfeldige drifter i gamle </a:t>
            </a:r>
            <a:r>
              <a:rPr lang="nb-NO" dirty="0" err="1"/>
              <a:t>Mjøsen</a:t>
            </a:r>
            <a:r>
              <a:rPr lang="nb-NO" dirty="0"/>
              <a:t> regionen</a:t>
            </a:r>
          </a:p>
        </p:txBody>
      </p:sp>
      <p:sp>
        <p:nvSpPr>
          <p:cNvPr id="4" name="Plassholder for lysbildenummer 3"/>
          <p:cNvSpPr>
            <a:spLocks noGrp="1"/>
          </p:cNvSpPr>
          <p:nvPr>
            <p:ph type="sldNum" sz="quarter" idx="5"/>
          </p:nvPr>
        </p:nvSpPr>
        <p:spPr/>
        <p:txBody>
          <a:bodyPr/>
          <a:lstStyle/>
          <a:p>
            <a:fld id="{07E4FB80-D5CD-4F8B-B310-9170DDB90797}" type="slidenum">
              <a:rPr lang="nb-NO" smtClean="0"/>
              <a:t>4</a:t>
            </a:fld>
            <a:endParaRPr lang="nb-NO"/>
          </a:p>
        </p:txBody>
      </p:sp>
    </p:spTree>
    <p:extLst>
      <p:ext uri="{BB962C8B-B14F-4D97-AF65-F5344CB8AC3E}">
        <p14:creationId xmlns:p14="http://schemas.microsoft.com/office/powerpoint/2010/main" val="4254815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Først vil jeg si litt om hvorfor det er så viktig å ta vare på vegetasjonen langs vassdrag. </a:t>
            </a:r>
          </a:p>
          <a:p>
            <a:endParaRPr lang="nb-NO" dirty="0"/>
          </a:p>
          <a:p>
            <a:r>
              <a:rPr lang="nb-NO" dirty="0"/>
              <a:t>Trær og andre planter langs elver, bekker og vann sørger for at et </a:t>
            </a:r>
            <a:r>
              <a:rPr lang="nb-NO" dirty="0" err="1"/>
              <a:t>uttall</a:t>
            </a:r>
            <a:r>
              <a:rPr lang="nb-NO" dirty="0"/>
              <a:t> av arter trives i og langs elvekanten. Trærne gir fuglene mulighet til å bygge reir og få unger. I gråor-heggeskogen langs vassdrag er tettheten av fugl som i tropisk regnskog. Blomstene gir nektar til sommerfugler og andre insekter. Trær og busker i ulik høyde, og vekster som dør og råtner, sørger for mat og levesteder til et stort mangfold av arter. Faktisk er det faktisk langs vassdragene og kantvegetasjonen en finner den størst biologisk mangfoldet ute i naturen og ikke minst i kulturlandskapet.</a:t>
            </a:r>
          </a:p>
          <a:p>
            <a:endParaRPr lang="nb-NO" dirty="0"/>
          </a:p>
          <a:p>
            <a:r>
              <a:rPr lang="nb-NO" dirty="0"/>
              <a:t>Kantvegetasjonen langs elver og bekker skaper «grønne korridorer» i jordbrukslandskapet og i byer og er viktige også i skog, særlig i skog som hogges og der skjulmulighetene for fugler og dyr blir borte, Her kan små og store dyr, som rådyr og elg, bevege seg fra sted til sted uten å bli oppdaget.</a:t>
            </a:r>
            <a:br>
              <a:rPr lang="nb-NO" dirty="0"/>
            </a:b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Fisk i elver, bekker og vann er avhengige av trær og planter langs elvekanten. Trær og greiner som henger utover elva, kaster skygge og sørger for at vannet ikke blir for varmt. Alger trives i sollys, så kantvegetasjonen bidrar også til å hindre framvekst av alger.</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Blader som faller i ned i elva, er mat for små bunndyr, som igjen blir mat til fisken – sammen med insekter som mark og døgnfluer. Trær og svære greiner som har veltet ut i elven, skaper variasjon og gir skjul og levesteder til fisken.</a:t>
            </a:r>
          </a:p>
          <a:p>
            <a:endParaRPr lang="nb-NO" dirty="0"/>
          </a:p>
          <a:p>
            <a:r>
              <a:rPr lang="nb-NO" dirty="0"/>
              <a:t>Trær og busker stabiliserer kanten til elver og bekker, og reduserer faren for utrasing samt virker flomdempende.  Og ikke minst er kantsona viktig for å redusere avrenning av næringsstoffer ut i vassdragene.</a:t>
            </a:r>
          </a:p>
          <a:p>
            <a:endParaRPr lang="nb-NO" dirty="0"/>
          </a:p>
          <a:p>
            <a:r>
              <a:rPr lang="nb-NO" dirty="0"/>
              <a:t>Og det er alt dette som kan kalles kantsonas økologiske funksjon.</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5</a:t>
            </a:fld>
            <a:endParaRPr lang="nb-NO"/>
          </a:p>
        </p:txBody>
      </p:sp>
    </p:spTree>
    <p:extLst>
      <p:ext uri="{BB962C8B-B14F-4D97-AF65-F5344CB8AC3E}">
        <p14:creationId xmlns:p14="http://schemas.microsoft.com/office/powerpoint/2010/main" val="3526923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13</a:t>
            </a:fld>
            <a:endParaRPr lang="nb-NO"/>
          </a:p>
        </p:txBody>
      </p:sp>
    </p:spTree>
    <p:extLst>
      <p:ext uri="{BB962C8B-B14F-4D97-AF65-F5344CB8AC3E}">
        <p14:creationId xmlns:p14="http://schemas.microsoft.com/office/powerpoint/2010/main" val="2392566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video" Target="https://www.youtube.com/embed/2KkVU7bvdig?feature=oembed" TargetMode="External"/><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ønster 9)">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402F0BA-1B94-4279-B9EC-F9FB712B4A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
        <p:nvSpPr>
          <p:cNvPr id="9" name="Rektangel 8">
            <a:extLst>
              <a:ext uri="{FF2B5EF4-FFF2-40B4-BE49-F238E27FC236}">
                <a16:creationId xmlns:a16="http://schemas.microsoft.com/office/drawing/2014/main" id="{138C16EE-710F-4022-B0C5-EA9C5CDBBD65}"/>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8360EE4D-DFF5-4E20-B16B-DE5A691E1F1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r="17812"/>
          <a:stretch/>
        </p:blipFill>
        <p:spPr>
          <a:xfrm>
            <a:off x="8867838" y="2759103"/>
            <a:ext cx="3324162" cy="3371354"/>
          </a:xfrm>
          <a:prstGeom prst="rect">
            <a:avLst/>
          </a:prstGeom>
        </p:spPr>
      </p:pic>
      <p:sp>
        <p:nvSpPr>
          <p:cNvPr id="19" name="Plassholder for dato 3">
            <a:extLst>
              <a:ext uri="{FF2B5EF4-FFF2-40B4-BE49-F238E27FC236}">
                <a16:creationId xmlns:a16="http://schemas.microsoft.com/office/drawing/2014/main" id="{801C13F1-45C0-4244-B9C6-4EFBC66F6D0C}"/>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03.09.2023</a:t>
            </a:fld>
            <a:endParaRPr lang="nb-NO" dirty="0"/>
          </a:p>
        </p:txBody>
      </p:sp>
      <p:sp>
        <p:nvSpPr>
          <p:cNvPr id="5" name="Plassholder for tekst 4">
            <a:extLst>
              <a:ext uri="{FF2B5EF4-FFF2-40B4-BE49-F238E27FC236}">
                <a16:creationId xmlns:a16="http://schemas.microsoft.com/office/drawing/2014/main" id="{EA6A4735-2CFC-41E4-A5FE-C807F8501578}"/>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7" name="Plassholder for tekst 6">
            <a:extLst>
              <a:ext uri="{FF2B5EF4-FFF2-40B4-BE49-F238E27FC236}">
                <a16:creationId xmlns:a16="http://schemas.microsoft.com/office/drawing/2014/main" id="{A9FF001B-633E-41C9-B008-C3077FC68369}"/>
              </a:ext>
            </a:extLst>
          </p:cNvPr>
          <p:cNvSpPr>
            <a:spLocks noGrp="1"/>
          </p:cNvSpPr>
          <p:nvPr>
            <p:ph type="body" sz="quarter" idx="11" hasCustomPrompt="1"/>
          </p:nvPr>
        </p:nvSpPr>
        <p:spPr>
          <a:xfrm>
            <a:off x="967088" y="3952086"/>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Tree>
    <p:extLst>
      <p:ext uri="{BB962C8B-B14F-4D97-AF65-F5344CB8AC3E}">
        <p14:creationId xmlns:p14="http://schemas.microsoft.com/office/powerpoint/2010/main" val="24988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ppgaver Statsforvalteren">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1419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8" name="TekstSylinder 7">
            <a:extLst>
              <a:ext uri="{FF2B5EF4-FFF2-40B4-BE49-F238E27FC236}">
                <a16:creationId xmlns:a16="http://schemas.microsoft.com/office/drawing/2014/main" id="{6A05B4E6-379E-4D8A-B2CD-084E47EE4AB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
        <p:nvSpPr>
          <p:cNvPr id="5" name="TekstSylinder 4">
            <a:extLst>
              <a:ext uri="{FF2B5EF4-FFF2-40B4-BE49-F238E27FC236}">
                <a16:creationId xmlns:a16="http://schemas.microsoft.com/office/drawing/2014/main" id="{99AC2B94-74EF-4FFF-8075-473A2775969F}"/>
              </a:ext>
            </a:extLst>
          </p:cNvPr>
          <p:cNvSpPr txBox="1"/>
          <p:nvPr userDrawn="1"/>
        </p:nvSpPr>
        <p:spPr>
          <a:xfrm>
            <a:off x="1055688" y="496416"/>
            <a:ext cx="10001196" cy="646331"/>
          </a:xfrm>
          <a:prstGeom prst="rect">
            <a:avLst/>
          </a:prstGeom>
          <a:noFill/>
        </p:spPr>
        <p:txBody>
          <a:bodyPr wrap="square" rtlCol="0">
            <a:spAutoFit/>
          </a:bodyPr>
          <a:lstStyle/>
          <a:p>
            <a:r>
              <a:rPr lang="nb-NO" sz="3600" kern="1200" dirty="0">
                <a:solidFill>
                  <a:schemeClr val="accent1"/>
                </a:solidFill>
                <a:latin typeface="+mn-lt"/>
                <a:ea typeface="Open Sans SemiBold" panose="020B0706030804020204" pitchFamily="34" charset="0"/>
                <a:cs typeface="Open Sans SemiBold" panose="020B0706030804020204" pitchFamily="34" charset="0"/>
              </a:rPr>
              <a:t>Statsforvalterens oppgaver (video)</a:t>
            </a:r>
          </a:p>
        </p:txBody>
      </p:sp>
      <p:pic>
        <p:nvPicPr>
          <p:cNvPr id="4" name="Media på Internett 3" title="Statsforvalteren Innlandet">
            <a:hlinkClick r:id="" action="ppaction://media"/>
            <a:extLst>
              <a:ext uri="{FF2B5EF4-FFF2-40B4-BE49-F238E27FC236}">
                <a16:creationId xmlns:a16="http://schemas.microsoft.com/office/drawing/2014/main" id="{3B32DCE1-2373-4A49-95AA-DD0F9EF770EA}"/>
              </a:ext>
            </a:extLst>
          </p:cNvPr>
          <p:cNvPicPr>
            <a:picLocks noRot="1" noChangeAspect="1"/>
          </p:cNvPicPr>
          <p:nvPr userDrawn="1">
            <a:videoFile r:link="rId1"/>
          </p:nvPr>
        </p:nvPicPr>
        <p:blipFill>
          <a:blip r:embed="rId4"/>
          <a:stretch>
            <a:fillRect/>
          </a:stretch>
        </p:blipFill>
        <p:spPr>
          <a:xfrm>
            <a:off x="1555822" y="1347948"/>
            <a:ext cx="9173809" cy="5183202"/>
          </a:xfrm>
          <a:prstGeom prst="rect">
            <a:avLst/>
          </a:prstGeom>
        </p:spPr>
      </p:pic>
    </p:spTree>
    <p:extLst>
      <p:ext uri="{BB962C8B-B14F-4D97-AF65-F5344CB8AC3E}">
        <p14:creationId xmlns:p14="http://schemas.microsoft.com/office/powerpoint/2010/main" val="30936037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DCECCB84-F9BA-43D5-87BE-67443E8EF086}">
      <p15:sldGuideLst xmlns:p15="http://schemas.microsoft.com/office/powerpoint/2012/main">
        <p15:guide id="1" pos="5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innhold lys topp 2 spalter">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39" name="Plassholder for tekst 37">
            <a:extLst>
              <a:ext uri="{FF2B5EF4-FFF2-40B4-BE49-F238E27FC236}">
                <a16:creationId xmlns:a16="http://schemas.microsoft.com/office/drawing/2014/main" id="{2F115D20-C136-40E3-BA4F-92B43A3D7075}"/>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tid på å lytte.</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Overskriften (pkt. 36) bør være kort og tydelig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dirty="0">
              <a:solidFill>
                <a:schemeClr val="tx1"/>
              </a:solidFill>
              <a:latin typeface="+mn-lt"/>
            </a:endParaRP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9" name="TekstSylinder 8">
            <a:extLst>
              <a:ext uri="{FF2B5EF4-FFF2-40B4-BE49-F238E27FC236}">
                <a16:creationId xmlns:a16="http://schemas.microsoft.com/office/drawing/2014/main" id="{80749FB3-3D57-4937-A1E0-B8D1F4ECF0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2127724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mørk topp 1 spalte">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b-NO" dirty="0"/>
              <a:t>Overskriften (pkt. 36) bør være kort og tydelig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14" name="Plassholder for tekst 37">
            <a:extLst>
              <a:ext uri="{FF2B5EF4-FFF2-40B4-BE49-F238E27FC236}">
                <a16:creationId xmlns:a16="http://schemas.microsoft.com/office/drawing/2014/main" id="{01C2A02F-8AA9-41ED-90D6-90FEF9C9D8DB}"/>
              </a:ext>
            </a:extLst>
          </p:cNvPr>
          <p:cNvSpPr>
            <a:spLocks noGrp="1"/>
          </p:cNvSpPr>
          <p:nvPr>
            <p:ph type="body" sz="quarter" idx="13" hasCustomPrompt="1"/>
          </p:nvPr>
        </p:nvSpPr>
        <p:spPr>
          <a:xfrm>
            <a:off x="1057541" y="2164988"/>
            <a:ext cx="10078772" cy="4144259"/>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Mye tekst vil gjøre at publikum bruker mer tid på å lese, og mindre tid på å lytte.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1-spalte-versjonen bør brukes når du bare har noen få punkt</a:t>
            </a:r>
          </a:p>
        </p:txBody>
      </p:sp>
      <p:sp>
        <p:nvSpPr>
          <p:cNvPr id="8" name="TekstSylinder 7">
            <a:extLst>
              <a:ext uri="{FF2B5EF4-FFF2-40B4-BE49-F238E27FC236}">
                <a16:creationId xmlns:a16="http://schemas.microsoft.com/office/drawing/2014/main" id="{6A05B4E6-379E-4D8A-B2CD-084E47EE4AB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161279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innhold mørk topp 2 spalter">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b-NO" dirty="0"/>
              <a:t>Overskriften (pkt. 36) bør være kort og tydelig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9" name="Plassholder for tekst 37">
            <a:extLst>
              <a:ext uri="{FF2B5EF4-FFF2-40B4-BE49-F238E27FC236}">
                <a16:creationId xmlns:a16="http://schemas.microsoft.com/office/drawing/2014/main" id="{579AAE86-25D6-4547-B61E-07621E680542}"/>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12" name="Plassholder for tekst 37">
            <a:extLst>
              <a:ext uri="{FF2B5EF4-FFF2-40B4-BE49-F238E27FC236}">
                <a16:creationId xmlns:a16="http://schemas.microsoft.com/office/drawing/2014/main" id="{EE53005B-2098-4CDA-B68C-FAC23E6EDF7A}"/>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tid på å lytte.</a:t>
            </a: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11" name="TekstSylinder 10">
            <a:extLst>
              <a:ext uri="{FF2B5EF4-FFF2-40B4-BE49-F238E27FC236}">
                <a16:creationId xmlns:a16="http://schemas.microsoft.com/office/drawing/2014/main" id="{0D6A2C97-A197-4144-BEFD-595A9351441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1467144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 faktaboks">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61072EAD-B1BE-40B7-88CE-9948D7487840}"/>
              </a:ext>
            </a:extLst>
          </p:cNvPr>
          <p:cNvSpPr/>
          <p:nvPr userDrawn="1"/>
        </p:nvSpPr>
        <p:spPr>
          <a:xfrm>
            <a:off x="7492621" y="2164467"/>
            <a:ext cx="3643689" cy="4144258"/>
          </a:xfrm>
          <a:prstGeom prst="rect">
            <a:avLst/>
          </a:prstGeom>
          <a:solidFill>
            <a:srgbClr val="00244E">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7788275" y="2468281"/>
            <a:ext cx="3044826" cy="3516593"/>
          </a:xfrm>
          <a:prstGeom prst="rect">
            <a:avLst/>
          </a:prstGeom>
        </p:spPr>
        <p:txBody>
          <a:bodyPr numCol="1">
            <a:noAutofit/>
          </a:bodyPr>
          <a:lstStyle>
            <a:lvl1pPr marL="0" indent="0">
              <a:lnSpc>
                <a:spcPct val="100000"/>
              </a:lnSpc>
              <a:buFont typeface="Arial" panose="020B0604020202020204" pitchFamily="34" charset="0"/>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I </a:t>
            </a:r>
            <a:r>
              <a:rPr lang="nb-NO" dirty="0" err="1"/>
              <a:t>faktaboksen</a:t>
            </a:r>
            <a:r>
              <a:rPr lang="nb-NO" dirty="0"/>
              <a:t> kan du skrive viktig informasjon som hører til tema du snakker om. </a:t>
            </a:r>
            <a:br>
              <a:rPr lang="nb-NO" dirty="0"/>
            </a:br>
            <a:r>
              <a:rPr lang="nb-NO" dirty="0"/>
              <a:t>For eksempel en lovparagraf, statistikk eller en huskeliste med nyttige tips.</a:t>
            </a:r>
            <a:br>
              <a:rPr lang="nb-NO" dirty="0"/>
            </a:br>
            <a:r>
              <a:rPr lang="nb-NO" dirty="0"/>
              <a:t>Bruk stor bokstav og punktum  dersom det er hele setninger i hvert punkt.</a:t>
            </a:r>
            <a:br>
              <a:rPr lang="nb-NO" dirty="0"/>
            </a:br>
            <a:r>
              <a:rPr lang="nb-NO" dirty="0"/>
              <a:t>Skriv gjerne inn kilde for fakta, som for eksempel SSB.no.</a:t>
            </a:r>
          </a:p>
        </p:txBody>
      </p:sp>
      <p:sp>
        <p:nvSpPr>
          <p:cNvPr id="15" name="Plassholder for tittel 1">
            <a:extLst>
              <a:ext uri="{FF2B5EF4-FFF2-40B4-BE49-F238E27FC236}">
                <a16:creationId xmlns:a16="http://schemas.microsoft.com/office/drawing/2014/main" id="{86BEE725-2BED-4954-90BD-F58FC2EC92BD}"/>
              </a:ext>
            </a:extLst>
          </p:cNvPr>
          <p:cNvSpPr>
            <a:spLocks noGrp="1"/>
          </p:cNvSpPr>
          <p:nvPr>
            <p:ph type="title" hasCustomPrompt="1"/>
          </p:nvPr>
        </p:nvSpPr>
        <p:spPr>
          <a:xfrm>
            <a:off x="1055682" y="873126"/>
            <a:ext cx="10080626" cy="1077208"/>
          </a:xfrm>
          <a:prstGeom prst="rect">
            <a:avLst/>
          </a:prstGeom>
          <a:effectLst/>
        </p:spPr>
        <p:txBody>
          <a:bodyPr vert="horz" lIns="91440" tIns="45720" rIns="91440" bIns="45720" rtlCol="0" anchor="b">
            <a:noAutofit/>
          </a:bodyPr>
          <a:lstStyle>
            <a:lvl1pPr>
              <a:lnSpc>
                <a:spcPct val="100000"/>
              </a:lnSpc>
              <a:defRPr sz="3600">
                <a:solidFill>
                  <a:schemeClr val="accent1"/>
                </a:solidFill>
                <a:latin typeface="+mn-lt"/>
              </a:defRPr>
            </a:lvl1pPr>
          </a:lstStyle>
          <a:p>
            <a:r>
              <a:rPr lang="nb-NO" dirty="0"/>
              <a:t>Overskrift (pkt. 36) bør være kort og tydelig</a:t>
            </a:r>
          </a:p>
        </p:txBody>
      </p:sp>
      <p:sp>
        <p:nvSpPr>
          <p:cNvPr id="11" name="Plassholder for tekst 37">
            <a:extLst>
              <a:ext uri="{FF2B5EF4-FFF2-40B4-BE49-F238E27FC236}">
                <a16:creationId xmlns:a16="http://schemas.microsoft.com/office/drawing/2014/main" id="{709C256E-3453-444E-9DA4-926896843EE2}"/>
              </a:ext>
            </a:extLst>
          </p:cNvPr>
          <p:cNvSpPr>
            <a:spLocks noGrp="1"/>
          </p:cNvSpPr>
          <p:nvPr>
            <p:ph type="body" sz="quarter" idx="12" hasCustomPrompt="1"/>
          </p:nvPr>
        </p:nvSpPr>
        <p:spPr>
          <a:xfrm>
            <a:off x="1055688" y="2164467"/>
            <a:ext cx="6150591" cy="414425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 </a:t>
            </a:r>
            <a:br>
              <a:rPr lang="nb-NO" dirty="0"/>
            </a:br>
            <a:r>
              <a:rPr lang="nb-NO" dirty="0"/>
              <a:t>Publikum bør slippe å lese alt som blir sagt.</a:t>
            </a:r>
          </a:p>
          <a:p>
            <a:pPr lvl="0"/>
            <a:endParaRPr lang="nb-NO" dirty="0"/>
          </a:p>
        </p:txBody>
      </p:sp>
      <p:sp>
        <p:nvSpPr>
          <p:cNvPr id="23" name="Plassholder for lysbildenummer 5">
            <a:extLst>
              <a:ext uri="{FF2B5EF4-FFF2-40B4-BE49-F238E27FC236}">
                <a16:creationId xmlns:a16="http://schemas.microsoft.com/office/drawing/2014/main" id="{1A68D441-1FE4-45DF-A9CA-628415C9F5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10" name="Bilde 9">
            <a:extLst>
              <a:ext uri="{FF2B5EF4-FFF2-40B4-BE49-F238E27FC236}">
                <a16:creationId xmlns:a16="http://schemas.microsoft.com/office/drawing/2014/main" id="{A92FA234-1C3D-4926-B19D-B4FC10AC74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9" name="TekstSylinder 8">
            <a:extLst>
              <a:ext uri="{FF2B5EF4-FFF2-40B4-BE49-F238E27FC236}">
                <a16:creationId xmlns:a16="http://schemas.microsoft.com/office/drawing/2014/main" id="{DBCAE9A6-9BBE-499A-A63B-993C824425C3}"/>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4066616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vsidebilde">
    <p:bg>
      <p:bgPr>
        <a:solidFill>
          <a:schemeClr val="bg1"/>
        </a:solidFill>
        <a:effectLst/>
      </p:bgPr>
    </p:bg>
    <p:spTree>
      <p:nvGrpSpPr>
        <p:cNvPr id="1" name=""/>
        <p:cNvGrpSpPr/>
        <p:nvPr/>
      </p:nvGrpSpPr>
      <p:grpSpPr>
        <a:xfrm>
          <a:off x="0" y="0"/>
          <a:ext cx="0" cy="0"/>
          <a:chOff x="0" y="0"/>
          <a:chExt cx="0" cy="0"/>
        </a:xfrm>
      </p:grpSpPr>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6096000" y="2695388"/>
            <a:ext cx="5040306" cy="36133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a:t>
            </a:r>
            <a:br>
              <a:rPr lang="nb-NO" dirty="0"/>
            </a:br>
            <a:r>
              <a:rPr lang="nb-NO" dirty="0"/>
              <a:t>Publikum bør slippe å lese alt som blir sagt.</a:t>
            </a:r>
            <a:br>
              <a:rPr lang="nb-NO" dirty="0"/>
            </a:br>
            <a:r>
              <a:rPr lang="nb-NO" dirty="0"/>
              <a:t>Mye tekst vil gjøre at publikum bruker mer tid på å lese, og mindre tid på å lytte.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0" y="-1"/>
            <a:ext cx="5552141" cy="6800127"/>
          </a:xfrm>
          <a:prstGeom prst="rect">
            <a:avLst/>
          </a:prstGeom>
          <a:solidFill>
            <a:schemeClr val="bg1">
              <a:lumMod val="85000"/>
            </a:schemeClr>
          </a:solidFill>
        </p:spPr>
        <p:txBody>
          <a:bodyPr anchor="ctr"/>
          <a:lstStyle>
            <a:lvl1pPr marL="0" indent="0">
              <a:buNone/>
              <a:defRPr/>
            </a:lvl1pPr>
          </a:lstStyle>
          <a:p>
            <a:r>
              <a:rPr lang="nb-NO"/>
              <a:t>Klikk på ikonet for å sette inn bilde som passer til det du skal snakke om. </a:t>
            </a:r>
            <a:br>
              <a:rPr lang="nb-NO"/>
            </a:br>
            <a:br>
              <a:rPr lang="nb-NO"/>
            </a:br>
            <a:br>
              <a:rPr lang="nb-NO"/>
            </a:br>
            <a:r>
              <a:rPr lang="nb-NO"/>
              <a:t>Har du ikke bilde som passer til tema, kan du bruke en </a:t>
            </a:r>
            <a:r>
              <a:rPr lang="nb-NO" err="1"/>
              <a:t>malside</a:t>
            </a:r>
            <a:r>
              <a:rPr lang="nb-NO"/>
              <a:t> uten bilde. </a:t>
            </a:r>
          </a:p>
          <a:p>
            <a:endParaRPr lang="nb-NO"/>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6096000" y="1426144"/>
            <a:ext cx="5040306" cy="1077209"/>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bør være kort og tydelig</a:t>
            </a:r>
          </a:p>
        </p:txBody>
      </p:sp>
      <p:sp>
        <p:nvSpPr>
          <p:cNvPr id="16" name="Plassholder for lysbildenummer 5">
            <a:extLst>
              <a:ext uri="{FF2B5EF4-FFF2-40B4-BE49-F238E27FC236}">
                <a16:creationId xmlns:a16="http://schemas.microsoft.com/office/drawing/2014/main" id="{7373CDF4-BFBE-4FCB-B38E-D0FBBDCBDACC}"/>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9" name="TekstSylinder 18">
            <a:extLst>
              <a:ext uri="{FF2B5EF4-FFF2-40B4-BE49-F238E27FC236}">
                <a16:creationId xmlns:a16="http://schemas.microsoft.com/office/drawing/2014/main" id="{7602988D-E292-4CF2-9D58-3DFB70E57FD5}"/>
              </a:ext>
            </a:extLst>
          </p:cNvPr>
          <p:cNvSpPr txBox="1"/>
          <p:nvPr userDrawn="1"/>
        </p:nvSpPr>
        <p:spPr>
          <a:xfrm>
            <a:off x="5899150" y="658731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21" name="Plassholder for tekst 3">
            <a:extLst>
              <a:ext uri="{FF2B5EF4-FFF2-40B4-BE49-F238E27FC236}">
                <a16:creationId xmlns:a16="http://schemas.microsoft.com/office/drawing/2014/main" id="{2FA60F08-6BD9-4C46-909F-CA25100A0396}"/>
              </a:ext>
            </a:extLst>
          </p:cNvPr>
          <p:cNvSpPr>
            <a:spLocks noGrp="1"/>
          </p:cNvSpPr>
          <p:nvPr>
            <p:ph type="body" sz="quarter" idx="24" hasCustomPrompt="1"/>
          </p:nvPr>
        </p:nvSpPr>
        <p:spPr>
          <a:xfrm>
            <a:off x="6139148" y="6590875"/>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0" name="TekstSylinder 9">
            <a:extLst>
              <a:ext uri="{FF2B5EF4-FFF2-40B4-BE49-F238E27FC236}">
                <a16:creationId xmlns:a16="http://schemas.microsoft.com/office/drawing/2014/main" id="{FD6B6E36-64C5-4384-8EE0-8EC340DDFD5A}"/>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92055815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 innhold - bild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8" y="2164466"/>
            <a:ext cx="10225087" cy="414425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4619813" y="2486213"/>
            <a:ext cx="6400800" cy="3585882"/>
          </a:xfrm>
          <a:prstGeom prst="rect">
            <a:avLst/>
          </a:prstGeo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Skriv i stikkordsform. </a:t>
            </a:r>
            <a:br>
              <a:rPr lang="nb-NO" dirty="0"/>
            </a:br>
            <a:r>
              <a:rPr lang="nb-NO" dirty="0"/>
              <a:t>Publikum bør slippe å lese alt som blir sagt. </a:t>
            </a:r>
            <a:br>
              <a:rPr lang="nb-NO" dirty="0"/>
            </a:br>
            <a:r>
              <a:rPr lang="nb-NO" dirty="0"/>
              <a:t>Mye tekst vil gjøre at publikum leser, og ikke hører etter.</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1055687" y="2164466"/>
            <a:ext cx="3348037" cy="4144259"/>
          </a:xfrm>
          <a:prstGeom prst="rect">
            <a:avLst/>
          </a:prstGeom>
          <a:solidFill>
            <a:schemeClr val="bg1">
              <a:lumMod val="8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 kan du bruke en </a:t>
            </a:r>
            <a:r>
              <a:rPr lang="nb-NO" err="1"/>
              <a:t>malside</a:t>
            </a:r>
            <a:r>
              <a:rPr lang="nb-NO"/>
              <a:t> uten bilde.</a:t>
            </a:r>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1055688" y="873125"/>
            <a:ext cx="10080625" cy="1077208"/>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bør være kort og tydelig</a:t>
            </a:r>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1055687" y="6398168"/>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1295685" y="6401731"/>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6" name="Bilde 15">
            <a:extLst>
              <a:ext uri="{FF2B5EF4-FFF2-40B4-BE49-F238E27FC236}">
                <a16:creationId xmlns:a16="http://schemas.microsoft.com/office/drawing/2014/main" id="{29F86442-67F8-4A18-AC07-0C59FEB11E4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9427" t="9539" r="78245" b="18819"/>
          <a:stretch/>
        </p:blipFill>
        <p:spPr>
          <a:xfrm>
            <a:off x="8663812" y="2164466"/>
            <a:ext cx="2616963" cy="4144259"/>
          </a:xfrm>
          <a:prstGeom prst="rect">
            <a:avLst/>
          </a:prstGeom>
        </p:spPr>
      </p:pic>
      <p:pic>
        <p:nvPicPr>
          <p:cNvPr id="13" name="Bilde 12">
            <a:extLst>
              <a:ext uri="{FF2B5EF4-FFF2-40B4-BE49-F238E27FC236}">
                <a16:creationId xmlns:a16="http://schemas.microsoft.com/office/drawing/2014/main" id="{D8434520-EF28-4BC6-8818-60978268E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2" name="TekstSylinder 11">
            <a:extLst>
              <a:ext uri="{FF2B5EF4-FFF2-40B4-BE49-F238E27FC236}">
                <a16:creationId xmlns:a16="http://schemas.microsoft.com/office/drawing/2014/main" id="{4E388F09-D292-491C-8BEA-28D15A05130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838239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tat/Mellomtittel">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12" name="Bilde 11">
            <a:extLst>
              <a:ext uri="{FF2B5EF4-FFF2-40B4-BE49-F238E27FC236}">
                <a16:creationId xmlns:a16="http://schemas.microsoft.com/office/drawing/2014/main" id="{E33C9673-3931-4FE0-A4BD-4B8121B83A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1518834" y="1859796"/>
            <a:ext cx="8880528" cy="3448373"/>
          </a:xfrm>
          <a:prstGeom prst="rect">
            <a:avLst/>
          </a:prstGeom>
        </p:spPr>
        <p:txBody>
          <a:bodyPr anchor="ctr"/>
          <a:lstStyle>
            <a:lvl1pPr marL="0" indent="0">
              <a:lnSpc>
                <a:spcPct val="100000"/>
              </a:lnSpc>
              <a:buNone/>
              <a:defRPr lang="da-DK" sz="3200" dirty="0" smtClean="0">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32) til for eksempel sitat, viktig poeng du vil vektlegge, </a:t>
            </a:r>
            <a:r>
              <a:rPr lang="nb-NO" dirty="0" err="1"/>
              <a:t>kapitteldeler</a:t>
            </a:r>
            <a:r>
              <a:rPr lang="nb-NO" dirty="0"/>
              <a:t> eller oppgavetekst.</a:t>
            </a:r>
          </a:p>
        </p:txBody>
      </p:sp>
      <p:pic>
        <p:nvPicPr>
          <p:cNvPr id="8" name="Bilde 7">
            <a:extLst>
              <a:ext uri="{FF2B5EF4-FFF2-40B4-BE49-F238E27FC236}">
                <a16:creationId xmlns:a16="http://schemas.microsoft.com/office/drawing/2014/main" id="{A6F6885A-585D-4728-96A3-6A74DFDE37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9" name="TekstSylinder 8">
            <a:extLst>
              <a:ext uri="{FF2B5EF4-FFF2-40B4-BE49-F238E27FC236}">
                <a16:creationId xmlns:a16="http://schemas.microsoft.com/office/drawing/2014/main" id="{A6BDEF95-716E-49A4-A3EA-9A602404BCD3}"/>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8450456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t + bild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7178112" y="604224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7418110" y="6045805"/>
            <a:ext cx="3718203" cy="150325"/>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1AF51B00-46F1-43BA-97E0-DC752D5D079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8806" t="-26237" r="-1446" b="51249"/>
          <a:stretch/>
        </p:blipFill>
        <p:spPr>
          <a:xfrm>
            <a:off x="1055688" y="1586611"/>
            <a:ext cx="6935787" cy="4337825"/>
          </a:xfrm>
          <a:prstGeom prst="rect">
            <a:avLst/>
          </a:prstGeom>
        </p:spPr>
      </p:pic>
      <p:sp>
        <p:nvSpPr>
          <p:cNvPr id="13" name="Plassholder for tekst 37">
            <a:extLst>
              <a:ext uri="{FF2B5EF4-FFF2-40B4-BE49-F238E27FC236}">
                <a16:creationId xmlns:a16="http://schemas.microsoft.com/office/drawing/2014/main" id="{F8806A24-CB5B-4200-91AE-ACD183E19F30}"/>
              </a:ext>
            </a:extLst>
          </p:cNvPr>
          <p:cNvSpPr>
            <a:spLocks noGrp="1"/>
          </p:cNvSpPr>
          <p:nvPr>
            <p:ph type="body" sz="quarter" idx="12" hasCustomPrompt="1"/>
          </p:nvPr>
        </p:nvSpPr>
        <p:spPr>
          <a:xfrm>
            <a:off x="1419120" y="1693386"/>
            <a:ext cx="5158129" cy="3715320"/>
          </a:xfrm>
          <a:prstGeom prst="rect">
            <a:avLst/>
          </a:prstGeom>
        </p:spPr>
        <p:txBody>
          <a:bodyPr anchor="ctr"/>
          <a:lstStyle>
            <a:lvl1pPr marL="0" indent="0">
              <a:lnSpc>
                <a:spcPct val="100000"/>
              </a:lnSpc>
              <a:buNone/>
              <a:defRPr sz="28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28) til for eksempel sitat eller viktig poeng du vil vektlegge.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7176313" y="1244436"/>
            <a:ext cx="3960000" cy="4680000"/>
          </a:xfrm>
          <a:prstGeom prst="rect">
            <a:avLst/>
          </a:prstGeom>
          <a:solidFill>
            <a:schemeClr val="bg1">
              <a:lumMod val="8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 kan du bruke en </a:t>
            </a:r>
            <a:r>
              <a:rPr lang="nb-NO" err="1"/>
              <a:t>malside</a:t>
            </a:r>
            <a:r>
              <a:rPr lang="nb-NO"/>
              <a:t> uten bilde.</a:t>
            </a:r>
          </a:p>
        </p:txBody>
      </p:sp>
      <p:pic>
        <p:nvPicPr>
          <p:cNvPr id="14" name="Bilde 13">
            <a:extLst>
              <a:ext uri="{FF2B5EF4-FFF2-40B4-BE49-F238E27FC236}">
                <a16:creationId xmlns:a16="http://schemas.microsoft.com/office/drawing/2014/main" id="{9EED7040-0B63-4900-BC21-A44A255354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1" name="TekstSylinder 10">
            <a:extLst>
              <a:ext uri="{FF2B5EF4-FFF2-40B4-BE49-F238E27FC236}">
                <a16:creationId xmlns:a16="http://schemas.microsoft.com/office/drawing/2014/main" id="{248352F0-97B4-4B25-9E1D-6696E9CC9217}"/>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961532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menlikning x 2">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5029201"/>
            <a:ext cx="4845928" cy="1066311"/>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521970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Klikk her for å redigere tekst. Her kan du skrive noe som tilføyer informasjon til bildet. Denne siden kan brukes til å sammenlikne noe.</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6290383" y="5029201"/>
            <a:ext cx="4845929" cy="10582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b-NO" dirty="0"/>
              <a:t>Overskrift (pkt. 36) for to bilder med tekst</a:t>
            </a:r>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6"/>
            <a:ext cx="4845927" cy="2725834"/>
          </a:xfrm>
          <a:prstGeom prst="rect">
            <a:avLst/>
          </a:prstGeom>
          <a:solidFill>
            <a:schemeClr val="bg1">
              <a:lumMod val="85000"/>
            </a:schemeClr>
          </a:solidFill>
        </p:spPr>
        <p:txBody>
          <a:bodyPr anchor="ctr"/>
          <a:lstStyle>
            <a:lvl1pPr marL="0" indent="0" algn="ctr">
              <a:buNone/>
              <a:defRPr/>
            </a:lvl1pPr>
          </a:lstStyle>
          <a:p>
            <a:r>
              <a:rPr lang="nb-NO"/>
              <a:t>Klikk for på ikonet for å sette inn bilde 1</a:t>
            </a:r>
          </a:p>
        </p:txBody>
      </p:sp>
      <p:sp>
        <p:nvSpPr>
          <p:cNvPr id="29" name="Plassholder for lysbildenummer 5">
            <a:extLst>
              <a:ext uri="{FF2B5EF4-FFF2-40B4-BE49-F238E27FC236}">
                <a16:creationId xmlns:a16="http://schemas.microsoft.com/office/drawing/2014/main" id="{62B7398D-EA06-494A-93CC-79FAB5A4B911}"/>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4" name="Plassholder for bilde 21">
            <a:extLst>
              <a:ext uri="{FF2B5EF4-FFF2-40B4-BE49-F238E27FC236}">
                <a16:creationId xmlns:a16="http://schemas.microsoft.com/office/drawing/2014/main" id="{6F608E0E-4EAB-457C-A166-7D2B95128771}"/>
              </a:ext>
            </a:extLst>
          </p:cNvPr>
          <p:cNvSpPr>
            <a:spLocks noGrp="1"/>
          </p:cNvSpPr>
          <p:nvPr>
            <p:ph type="pic" sz="quarter" idx="25" hasCustomPrompt="1"/>
          </p:nvPr>
        </p:nvSpPr>
        <p:spPr>
          <a:xfrm>
            <a:off x="6284034" y="2112866"/>
            <a:ext cx="4845928" cy="2725835"/>
          </a:xfrm>
          <a:prstGeom prst="rect">
            <a:avLst/>
          </a:prstGeom>
          <a:solidFill>
            <a:schemeClr val="bg1">
              <a:lumMod val="85000"/>
            </a:schemeClr>
          </a:solidFill>
        </p:spPr>
        <p:txBody>
          <a:bodyPr anchor="ctr"/>
          <a:lstStyle>
            <a:lvl1pPr marL="0" indent="0" algn="ctr">
              <a:buNone/>
              <a:defRPr/>
            </a:lvl1pPr>
          </a:lstStyle>
          <a:p>
            <a:r>
              <a:rPr lang="nb-NO"/>
              <a:t>Klikk på ikonet for å sette inn bilde 2</a:t>
            </a:r>
          </a:p>
        </p:txBody>
      </p:sp>
      <p:sp>
        <p:nvSpPr>
          <p:cNvPr id="35" name="Plassholder for tekst 8">
            <a:extLst>
              <a:ext uri="{FF2B5EF4-FFF2-40B4-BE49-F238E27FC236}">
                <a16:creationId xmlns:a16="http://schemas.microsoft.com/office/drawing/2014/main" id="{39DF0B6E-B830-4C7D-A84C-DCEE2F4AB726}"/>
              </a:ext>
            </a:extLst>
          </p:cNvPr>
          <p:cNvSpPr>
            <a:spLocks noGrp="1"/>
          </p:cNvSpPr>
          <p:nvPr>
            <p:ph type="body" sz="quarter" idx="26" hasCustomPrompt="1"/>
          </p:nvPr>
        </p:nvSpPr>
        <p:spPr>
          <a:xfrm>
            <a:off x="6502377" y="521335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Klikk her for å redigere tekst. Her kan du skrive noe som tilføyer informasjon til bildet. Denne siden kan brukes til å sammenlikne noe.</a:t>
            </a:r>
          </a:p>
        </p:txBody>
      </p:sp>
      <p:sp>
        <p:nvSpPr>
          <p:cNvPr id="36" name="TekstSylinder 35">
            <a:extLst>
              <a:ext uri="{FF2B5EF4-FFF2-40B4-BE49-F238E27FC236}">
                <a16:creationId xmlns:a16="http://schemas.microsoft.com/office/drawing/2014/main" id="{7316ECC6-698F-4C07-84A4-867F79EF57B8}"/>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7" name="Plassholder for tekst 3">
            <a:extLst>
              <a:ext uri="{FF2B5EF4-FFF2-40B4-BE49-F238E27FC236}">
                <a16:creationId xmlns:a16="http://schemas.microsoft.com/office/drawing/2014/main" id="{5D73572D-EBD9-4707-BB21-25F1FDB05D10}"/>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15" name="Bilde 14">
            <a:extLst>
              <a:ext uri="{FF2B5EF4-FFF2-40B4-BE49-F238E27FC236}">
                <a16:creationId xmlns:a16="http://schemas.microsoft.com/office/drawing/2014/main" id="{31A793CB-45EB-40DA-98ED-FFE0BC3AE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8" name="TekstSylinder 17">
            <a:extLst>
              <a:ext uri="{FF2B5EF4-FFF2-40B4-BE49-F238E27FC236}">
                <a16:creationId xmlns:a16="http://schemas.microsoft.com/office/drawing/2014/main" id="{76B56FD7-A6C6-495F-ADB7-96BA60437D2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076656501"/>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ønster9) turki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423A4E-76FC-4E24-A6E7-5F6F8037AB1B}"/>
              </a:ext>
            </a:extLst>
          </p:cNvPr>
          <p:cNvSpPr/>
          <p:nvPr userDrawn="1"/>
        </p:nvSpPr>
        <p:spPr>
          <a:xfrm>
            <a:off x="0" y="0"/>
            <a:ext cx="12192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a:extLst>
              <a:ext uri="{FF2B5EF4-FFF2-40B4-BE49-F238E27FC236}">
                <a16:creationId xmlns:a16="http://schemas.microsoft.com/office/drawing/2014/main" id="{783E95BF-0C76-4910-AB5A-AAAE3C045E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15287"/>
          <a:stretch/>
        </p:blipFill>
        <p:spPr>
          <a:xfrm>
            <a:off x="8811521" y="2835798"/>
            <a:ext cx="3380479" cy="3326296"/>
          </a:xfrm>
          <a:prstGeom prst="rect">
            <a:avLst/>
          </a:prstGeom>
          <a:noFill/>
        </p:spPr>
      </p:pic>
      <p:sp>
        <p:nvSpPr>
          <p:cNvPr id="9" name="Plassholder for tekst 4">
            <a:extLst>
              <a:ext uri="{FF2B5EF4-FFF2-40B4-BE49-F238E27FC236}">
                <a16:creationId xmlns:a16="http://schemas.microsoft.com/office/drawing/2014/main" id="{F90A31C9-3E58-4011-9698-C055090CCAAF}"/>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21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10" name="Plassholder for tekst 6">
            <a:extLst>
              <a:ext uri="{FF2B5EF4-FFF2-40B4-BE49-F238E27FC236}">
                <a16:creationId xmlns:a16="http://schemas.microsoft.com/office/drawing/2014/main" id="{95B3425A-F007-457E-823B-2A49C81FA908}"/>
              </a:ext>
            </a:extLst>
          </p:cNvPr>
          <p:cNvSpPr>
            <a:spLocks noGrp="1"/>
          </p:cNvSpPr>
          <p:nvPr>
            <p:ph type="body" sz="quarter" idx="11" hasCustomPrompt="1"/>
          </p:nvPr>
        </p:nvSpPr>
        <p:spPr>
          <a:xfrm>
            <a:off x="967088" y="3952084"/>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1" name="Plassholder for dato 3">
            <a:extLst>
              <a:ext uri="{FF2B5EF4-FFF2-40B4-BE49-F238E27FC236}">
                <a16:creationId xmlns:a16="http://schemas.microsoft.com/office/drawing/2014/main" id="{F3AE6C81-F72C-4DE5-A5F5-42895657E892}"/>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03.09.2023</a:t>
            </a:fld>
            <a:endParaRPr lang="nb-NO" dirty="0"/>
          </a:p>
        </p:txBody>
      </p:sp>
      <p:pic>
        <p:nvPicPr>
          <p:cNvPr id="12" name="Bilde 11">
            <a:extLst>
              <a:ext uri="{FF2B5EF4-FFF2-40B4-BE49-F238E27FC236}">
                <a16:creationId xmlns:a16="http://schemas.microsoft.com/office/drawing/2014/main" id="{22331004-8B29-438F-BE90-83817EB2E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2599055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mmenlikning x 3">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4265903"/>
            <a:ext cx="3168000" cy="182960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4439670"/>
            <a:ext cx="2686050" cy="142486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og faktaboksene på denne </a:t>
            </a:r>
            <a:r>
              <a:rPr lang="nb-NO" dirty="0" err="1"/>
              <a:t>malsiden</a:t>
            </a:r>
            <a:r>
              <a:rPr lang="nb-NO" dirty="0"/>
              <a:t> kan brukes for å sammenlikne noe.</a:t>
            </a:r>
            <a:br>
              <a:rPr lang="nb-NO" dirty="0"/>
            </a:br>
            <a:r>
              <a:rPr lang="nb-NO" dirty="0"/>
              <a:t>For eksempel hvis du har tre bilder som viser en utvikling.</a:t>
            </a:r>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512000" y="4273951"/>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52975" y="4447716"/>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kan brukes til å illustrere tre viktige poeng.</a:t>
            </a:r>
            <a:br>
              <a:rPr lang="nb-NO" dirty="0"/>
            </a:br>
            <a:r>
              <a:rPr lang="nb-NO" dirty="0"/>
              <a:t>Kart, bilder og illustrasjoner kan settes inn og brukes for å sammenlikne noe innen alle fagfelt. </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68313" y="4265903"/>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09288" y="4439668"/>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Eksempler kan være naturtyper, arter, byer, brukergrupper, kommuner, områder, personer og så videre.</a:t>
            </a:r>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3600">
                <a:latin typeface="+mn-lt"/>
              </a:defRPr>
            </a:lvl1pPr>
          </a:lstStyle>
          <a:p>
            <a:pPr lvl="0"/>
            <a:r>
              <a:rPr lang="nb-NO" dirty="0"/>
              <a:t>Overskrift (pkt. 36) for tre bilder + </a:t>
            </a:r>
            <a:r>
              <a:rPr lang="nb-NO" dirty="0" err="1"/>
              <a:t>faktabokser</a:t>
            </a:r>
            <a:endParaRPr lang="nb-NO" dirty="0"/>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1</a:t>
            </a:r>
          </a:p>
        </p:txBody>
      </p:sp>
      <p:sp>
        <p:nvSpPr>
          <p:cNvPr id="18" name="Plassholder for bilde 21">
            <a:extLst>
              <a:ext uri="{FF2B5EF4-FFF2-40B4-BE49-F238E27FC236}">
                <a16:creationId xmlns:a16="http://schemas.microsoft.com/office/drawing/2014/main" id="{021DA3E9-E13E-4C25-BA5D-6652BA1F0080}"/>
              </a:ext>
            </a:extLst>
          </p:cNvPr>
          <p:cNvSpPr>
            <a:spLocks noGrp="1"/>
          </p:cNvSpPr>
          <p:nvPr>
            <p:ph type="pic" sz="quarter" idx="22" hasCustomPrompt="1"/>
          </p:nvPr>
        </p:nvSpPr>
        <p:spPr>
          <a:xfrm>
            <a:off x="4512000"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2</a:t>
            </a:r>
          </a:p>
        </p:txBody>
      </p:sp>
      <p:sp>
        <p:nvSpPr>
          <p:cNvPr id="19" name="Plassholder for bilde 21">
            <a:extLst>
              <a:ext uri="{FF2B5EF4-FFF2-40B4-BE49-F238E27FC236}">
                <a16:creationId xmlns:a16="http://schemas.microsoft.com/office/drawing/2014/main" id="{C0F341BD-FA74-49C6-B4D5-F0BAC35B78CD}"/>
              </a:ext>
            </a:extLst>
          </p:cNvPr>
          <p:cNvSpPr>
            <a:spLocks noGrp="1"/>
          </p:cNvSpPr>
          <p:nvPr>
            <p:ph type="pic" sz="quarter" idx="23" hasCustomPrompt="1"/>
          </p:nvPr>
        </p:nvSpPr>
        <p:spPr>
          <a:xfrm>
            <a:off x="7949946"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3</a:t>
            </a:r>
          </a:p>
        </p:txBody>
      </p:sp>
      <p:sp>
        <p:nvSpPr>
          <p:cNvPr id="36" name="Plassholder for lysbildenummer 5">
            <a:extLst>
              <a:ext uri="{FF2B5EF4-FFF2-40B4-BE49-F238E27FC236}">
                <a16:creationId xmlns:a16="http://schemas.microsoft.com/office/drawing/2014/main" id="{3D7EBAB9-B4BE-490D-BF64-28601485CF4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40" name="TekstSylinder 39">
            <a:extLst>
              <a:ext uri="{FF2B5EF4-FFF2-40B4-BE49-F238E27FC236}">
                <a16:creationId xmlns:a16="http://schemas.microsoft.com/office/drawing/2014/main" id="{ED5FD058-A83F-40A1-AB19-9459FCA3852E}"/>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41" name="Plassholder for tekst 3">
            <a:extLst>
              <a:ext uri="{FF2B5EF4-FFF2-40B4-BE49-F238E27FC236}">
                <a16:creationId xmlns:a16="http://schemas.microsoft.com/office/drawing/2014/main" id="{37B15E49-CE91-415B-989E-461A9908C91B}"/>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21" name="Bilde 20">
            <a:extLst>
              <a:ext uri="{FF2B5EF4-FFF2-40B4-BE49-F238E27FC236}">
                <a16:creationId xmlns:a16="http://schemas.microsoft.com/office/drawing/2014/main" id="{198B4524-8164-42F2-A2DD-F74BF0073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7" name="TekstSylinder 16">
            <a:extLst>
              <a:ext uri="{FF2B5EF4-FFF2-40B4-BE49-F238E27FC236}">
                <a16:creationId xmlns:a16="http://schemas.microsoft.com/office/drawing/2014/main" id="{07EC65AA-BFAD-492D-86EE-00C89A2B2611}"/>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2187475627"/>
      </p:ext>
    </p:extLst>
  </p:cSld>
  <p:clrMapOvr>
    <a:masterClrMapping/>
  </p:clrMapOvr>
  <p:extLst>
    <p:ext uri="{DCECCB84-F9BA-43D5-87BE-67443E8EF086}">
      <p15:sldGuideLst xmlns:p15="http://schemas.microsoft.com/office/powerpoint/2012/main">
        <p15:guide id="1" orient="horz" pos="136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KTABOKS x 3 felles tittel">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292FB4A1-6110-4C3C-B391-BA8B33CB07F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7254" t="13140" r="-19292" b="13775"/>
          <a:stretch/>
        </p:blipFill>
        <p:spPr>
          <a:xfrm>
            <a:off x="0" y="-7374"/>
            <a:ext cx="2411361" cy="6799006"/>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2211295"/>
            <a:ext cx="3201671" cy="4106808"/>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357262" y="2500828"/>
            <a:ext cx="2605138" cy="350715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Faktaboksene kan brukes for å sammenlikne noe.</a:t>
            </a:r>
            <a:br>
              <a:rPr lang="nb-NO" dirty="0"/>
            </a:br>
            <a:r>
              <a:rPr lang="nb-NO" dirty="0"/>
              <a:t>For eksempel hvis du vil du sammenlikne tre paragrafer eller lovverk.</a:t>
            </a:r>
            <a:br>
              <a:rPr lang="nb-NO" dirty="0"/>
            </a:br>
            <a:r>
              <a:rPr lang="nb-NO" dirty="0"/>
              <a:t>Eller hvis du skal forklare gangen i en prosess eller et tilsyn som består av tre deler.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lvl="0"/>
            <a:endParaRPr lang="nb-NO" dirty="0"/>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5164" y="2220673"/>
            <a:ext cx="3240000"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93130" y="2510205"/>
            <a:ext cx="2599766" cy="349777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Når punktene er hele setninger, skal det være stor bokstav i hvert punkt.</a:t>
            </a:r>
            <a:br>
              <a:rPr lang="nb-NO" dirty="0"/>
            </a:br>
            <a:r>
              <a:rPr lang="nb-NO" dirty="0"/>
              <a:t>Gi alle punktene samme form og struktur.</a:t>
            </a:r>
          </a:p>
          <a:p>
            <a:pPr lvl="0"/>
            <a:endParaRPr lang="nb-NO" dirty="0"/>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4642" y="2211296"/>
            <a:ext cx="3201671"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33153" y="2500828"/>
            <a:ext cx="2601585" cy="3518366"/>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Les mer om punktoppstillinger på Språkrådet.no.</a:t>
            </a:r>
          </a:p>
          <a:p>
            <a:pPr lvl="0"/>
            <a:endParaRPr lang="nb-NO" dirty="0"/>
          </a:p>
        </p:txBody>
      </p:sp>
      <p:sp>
        <p:nvSpPr>
          <p:cNvPr id="17" name="Plassholder for tekst 4">
            <a:extLst>
              <a:ext uri="{FF2B5EF4-FFF2-40B4-BE49-F238E27FC236}">
                <a16:creationId xmlns:a16="http://schemas.microsoft.com/office/drawing/2014/main" id="{037073BD-E598-4E5F-B1EE-F55681A71E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b-NO" dirty="0"/>
              <a:t>Felles overskrift (pkt. 36) for tre </a:t>
            </a:r>
            <a:r>
              <a:rPr lang="nb-NO" dirty="0" err="1"/>
              <a:t>faktabokser</a:t>
            </a:r>
            <a:endParaRPr lang="nb-NO" dirty="0"/>
          </a:p>
        </p:txBody>
      </p:sp>
      <p:sp>
        <p:nvSpPr>
          <p:cNvPr id="24" name="Plassholder for lysbildenummer 5">
            <a:extLst>
              <a:ext uri="{FF2B5EF4-FFF2-40B4-BE49-F238E27FC236}">
                <a16:creationId xmlns:a16="http://schemas.microsoft.com/office/drawing/2014/main" id="{1AA4BDAA-AA79-4AF5-B9D8-BAA24CB9C679}"/>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13" name="Bilde 12">
            <a:extLst>
              <a:ext uri="{FF2B5EF4-FFF2-40B4-BE49-F238E27FC236}">
                <a16:creationId xmlns:a16="http://schemas.microsoft.com/office/drawing/2014/main" id="{951C16E4-6BB9-4C56-8466-324319806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4" name="TekstSylinder 13">
            <a:extLst>
              <a:ext uri="{FF2B5EF4-FFF2-40B4-BE49-F238E27FC236}">
                <a16:creationId xmlns:a16="http://schemas.microsoft.com/office/drawing/2014/main" id="{3721AE5F-C829-4E75-B62B-46193882B9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493747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KTABOKS x 3 egne titler">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281FB71-5236-44BA-B16C-62F0FCCE371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8" t="28312" r="-1664" b="-957"/>
          <a:stretch/>
        </p:blipFill>
        <p:spPr>
          <a:xfrm>
            <a:off x="0" y="0"/>
            <a:ext cx="2359272" cy="6758071"/>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1104900"/>
            <a:ext cx="3201671" cy="5203825"/>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6330"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6973"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8932D5A4-F404-48C4-93C4-712FCC6A162E}"/>
              </a:ext>
            </a:extLst>
          </p:cNvPr>
          <p:cNvSpPr>
            <a:spLocks noGrp="1"/>
          </p:cNvSpPr>
          <p:nvPr>
            <p:ph type="body" sz="quarter" idx="22" hasCustomPrompt="1"/>
          </p:nvPr>
        </p:nvSpPr>
        <p:spPr>
          <a:xfrm>
            <a:off x="1357262" y="1397001"/>
            <a:ext cx="2605138"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1</a:t>
            </a:r>
          </a:p>
        </p:txBody>
      </p:sp>
      <p:sp>
        <p:nvSpPr>
          <p:cNvPr id="15" name="Plassholder for tekst 2">
            <a:extLst>
              <a:ext uri="{FF2B5EF4-FFF2-40B4-BE49-F238E27FC236}">
                <a16:creationId xmlns:a16="http://schemas.microsoft.com/office/drawing/2014/main" id="{7092F267-7936-4D7E-AB24-A3C4C0705E5D}"/>
              </a:ext>
            </a:extLst>
          </p:cNvPr>
          <p:cNvSpPr>
            <a:spLocks noGrp="1"/>
          </p:cNvSpPr>
          <p:nvPr>
            <p:ph type="body" sz="quarter" idx="23" hasCustomPrompt="1"/>
          </p:nvPr>
        </p:nvSpPr>
        <p:spPr>
          <a:xfrm>
            <a:off x="4796116" y="1397002"/>
            <a:ext cx="2599767"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2</a:t>
            </a:r>
          </a:p>
        </p:txBody>
      </p:sp>
      <p:sp>
        <p:nvSpPr>
          <p:cNvPr id="17" name="Plassholder for tekst 2">
            <a:extLst>
              <a:ext uri="{FF2B5EF4-FFF2-40B4-BE49-F238E27FC236}">
                <a16:creationId xmlns:a16="http://schemas.microsoft.com/office/drawing/2014/main" id="{836D24B0-CE4C-45E9-88BA-428E6F489B67}"/>
              </a:ext>
            </a:extLst>
          </p:cNvPr>
          <p:cNvSpPr>
            <a:spLocks noGrp="1"/>
          </p:cNvSpPr>
          <p:nvPr>
            <p:ph type="body" sz="quarter" idx="24" hasCustomPrompt="1"/>
          </p:nvPr>
        </p:nvSpPr>
        <p:spPr>
          <a:xfrm>
            <a:off x="8233152" y="1397001"/>
            <a:ext cx="2601585" cy="1093651"/>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3</a:t>
            </a:r>
          </a:p>
        </p:txBody>
      </p:sp>
      <p:sp>
        <p:nvSpPr>
          <p:cNvPr id="19" name="Plassholder for lysbildenummer 5">
            <a:extLst>
              <a:ext uri="{FF2B5EF4-FFF2-40B4-BE49-F238E27FC236}">
                <a16:creationId xmlns:a16="http://schemas.microsoft.com/office/drawing/2014/main" id="{1E3CFF66-C480-411E-8A1B-3508A0501D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Plassholder for tekst 8">
            <a:extLst>
              <a:ext uri="{FF2B5EF4-FFF2-40B4-BE49-F238E27FC236}">
                <a16:creationId xmlns:a16="http://schemas.microsoft.com/office/drawing/2014/main" id="{8EE39E4B-F344-4198-AF1B-CF3EDBD98251}"/>
              </a:ext>
            </a:extLst>
          </p:cNvPr>
          <p:cNvSpPr>
            <a:spLocks noGrp="1"/>
          </p:cNvSpPr>
          <p:nvPr>
            <p:ph type="body" sz="quarter" idx="19" hasCustomPrompt="1"/>
          </p:nvPr>
        </p:nvSpPr>
        <p:spPr>
          <a:xfrm>
            <a:off x="1357262" y="2725784"/>
            <a:ext cx="2605138"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Faktaboksene kan brukes for å sammenlikne noe. </a:t>
            </a:r>
            <a:br>
              <a:rPr lang="nb-NO" dirty="0"/>
            </a:br>
            <a:r>
              <a:rPr lang="nb-NO" dirty="0"/>
              <a:t>For eksempel hvis du vil du sammenlikne tre paragrafer eller lovverk.</a:t>
            </a:r>
            <a:br>
              <a:rPr lang="nb-NO" dirty="0"/>
            </a:br>
            <a:r>
              <a:rPr lang="nb-NO" dirty="0"/>
              <a:t>Eller hvis du skal forklare gangen i en prosess eller et tilsyn som består av tre deler.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lvl="0"/>
            <a:endParaRPr lang="nb-NO" dirty="0"/>
          </a:p>
        </p:txBody>
      </p:sp>
      <p:sp>
        <p:nvSpPr>
          <p:cNvPr id="28" name="Plassholder for tekst 8">
            <a:extLst>
              <a:ext uri="{FF2B5EF4-FFF2-40B4-BE49-F238E27FC236}">
                <a16:creationId xmlns:a16="http://schemas.microsoft.com/office/drawing/2014/main" id="{C8765A32-4890-4C82-9997-A3C76276CF50}"/>
              </a:ext>
            </a:extLst>
          </p:cNvPr>
          <p:cNvSpPr>
            <a:spLocks noGrp="1"/>
          </p:cNvSpPr>
          <p:nvPr>
            <p:ph type="body" sz="quarter" idx="20" hasCustomPrompt="1"/>
          </p:nvPr>
        </p:nvSpPr>
        <p:spPr>
          <a:xfrm>
            <a:off x="4793130" y="2725785"/>
            <a:ext cx="2599766"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Når punktene er hele setninger, skal det være stor bokstav i hvert punkt. </a:t>
            </a:r>
            <a:br>
              <a:rPr lang="nb-NO" dirty="0"/>
            </a:br>
            <a:r>
              <a:rPr lang="nb-NO" dirty="0"/>
              <a:t>Gi alle punktene samme form og struktur.</a:t>
            </a:r>
          </a:p>
          <a:p>
            <a:pPr lvl="0"/>
            <a:endParaRPr lang="nb-NO" dirty="0"/>
          </a:p>
        </p:txBody>
      </p:sp>
      <p:sp>
        <p:nvSpPr>
          <p:cNvPr id="29" name="Plassholder for tekst 8">
            <a:extLst>
              <a:ext uri="{FF2B5EF4-FFF2-40B4-BE49-F238E27FC236}">
                <a16:creationId xmlns:a16="http://schemas.microsoft.com/office/drawing/2014/main" id="{DB84BA7C-C40C-4A30-8F56-CA34FC964BEF}"/>
              </a:ext>
            </a:extLst>
          </p:cNvPr>
          <p:cNvSpPr>
            <a:spLocks noGrp="1"/>
          </p:cNvSpPr>
          <p:nvPr>
            <p:ph type="body" sz="quarter" idx="21" hasCustomPrompt="1"/>
          </p:nvPr>
        </p:nvSpPr>
        <p:spPr>
          <a:xfrm>
            <a:off x="8233153" y="2725784"/>
            <a:ext cx="2601585" cy="3293409"/>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Les mer om punktoppstillinger på Språkrådet.no.</a:t>
            </a:r>
          </a:p>
          <a:p>
            <a:pPr lvl="0"/>
            <a:endParaRPr lang="nb-NO" dirty="0"/>
          </a:p>
        </p:txBody>
      </p:sp>
      <p:pic>
        <p:nvPicPr>
          <p:cNvPr id="18" name="Bilde 17">
            <a:extLst>
              <a:ext uri="{FF2B5EF4-FFF2-40B4-BE49-F238E27FC236}">
                <a16:creationId xmlns:a16="http://schemas.microsoft.com/office/drawing/2014/main" id="{4D718755-CF9E-4429-B5B0-AD6F0FED9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6" name="TekstSylinder 15">
            <a:extLst>
              <a:ext uri="{FF2B5EF4-FFF2-40B4-BE49-F238E27FC236}">
                <a16:creationId xmlns:a16="http://schemas.microsoft.com/office/drawing/2014/main" id="{A02AB659-2C7A-4D54-B03F-89BE737AFD3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337507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lsidebilde">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2D7BC0-0959-4646-A1B9-535C1C27A2AA}"/>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0" y="-14492"/>
            <a:ext cx="12192000" cy="6624000"/>
          </a:xfrm>
          <a:prstGeom prst="rect">
            <a:avLst/>
          </a:prstGeom>
          <a:noFill/>
        </p:spPr>
        <p:txBody>
          <a:bodyPr anchor="ctr"/>
          <a:lstStyle>
            <a:lvl1pPr marL="0" indent="0" algn="ctr">
              <a:buFont typeface="Arial" panose="020B0604020202020204" pitchFamily="34" charset="0"/>
              <a:buNone/>
              <a:defRPr/>
            </a:lvl1pPr>
          </a:lstStyle>
          <a:p>
            <a:r>
              <a:rPr lang="nb-NO" dirty="0"/>
              <a:t>Klikk på ikonet for å sette inn et bilde som dekker hele skjermen.</a:t>
            </a:r>
            <a:br>
              <a:rPr lang="nb-NO" dirty="0"/>
            </a:br>
            <a:br>
              <a:rPr lang="nb-NO" dirty="0"/>
            </a:br>
            <a:r>
              <a:rPr lang="nb-NO" dirty="0"/>
              <a:t>Navn på fotograf og/eller eier av bildet skriver du i tekstfeltet nederst på </a:t>
            </a:r>
            <a:r>
              <a:rPr lang="nb-NO" dirty="0" err="1"/>
              <a:t>malsiden</a:t>
            </a:r>
            <a:r>
              <a:rPr lang="nb-NO" dirty="0"/>
              <a:t>.</a:t>
            </a:r>
          </a:p>
        </p:txBody>
      </p:sp>
      <p:sp>
        <p:nvSpPr>
          <p:cNvPr id="5" name="TekstSylinder 4">
            <a:extLst>
              <a:ext uri="{FF2B5EF4-FFF2-40B4-BE49-F238E27FC236}">
                <a16:creationId xmlns:a16="http://schemas.microsoft.com/office/drawing/2014/main" id="{65313A6B-DA5B-4674-A4E2-6AC10DC3ABC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6" name="Plassholder for tekst 3">
            <a:extLst>
              <a:ext uri="{FF2B5EF4-FFF2-40B4-BE49-F238E27FC236}">
                <a16:creationId xmlns:a16="http://schemas.microsoft.com/office/drawing/2014/main" id="{AF976744-8491-41EA-A553-6C0E2BAFA9FD}"/>
              </a:ext>
            </a:extLst>
          </p:cNvPr>
          <p:cNvSpPr>
            <a:spLocks noGrp="1"/>
          </p:cNvSpPr>
          <p:nvPr>
            <p:ph type="body" sz="quarter" idx="24" hasCustomPrompt="1"/>
          </p:nvPr>
        </p:nvSpPr>
        <p:spPr>
          <a:xfrm>
            <a:off x="647986" y="6684946"/>
            <a:ext cx="5448014"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 og/eller eier av bildet.</a:t>
            </a:r>
          </a:p>
        </p:txBody>
      </p:sp>
      <p:sp>
        <p:nvSpPr>
          <p:cNvPr id="8" name="Plassholder for lysbildenummer 5">
            <a:extLst>
              <a:ext uri="{FF2B5EF4-FFF2-40B4-BE49-F238E27FC236}">
                <a16:creationId xmlns:a16="http://schemas.microsoft.com/office/drawing/2014/main" id="{D02C766E-7117-44E9-A6B7-128D5AA400B3}"/>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9" name="TekstSylinder 8">
            <a:extLst>
              <a:ext uri="{FF2B5EF4-FFF2-40B4-BE49-F238E27FC236}">
                <a16:creationId xmlns:a16="http://schemas.microsoft.com/office/drawing/2014/main" id="{CE5B639F-4C4D-4441-A21E-AA6A6BBDC08A}"/>
              </a:ext>
            </a:extLst>
          </p:cNvPr>
          <p:cNvSpPr txBox="1"/>
          <p:nvPr userDrawn="1"/>
        </p:nvSpPr>
        <p:spPr>
          <a:xfrm>
            <a:off x="9885363" y="6650963"/>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34227799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E x 2">
    <p:bg>
      <p:bgPr>
        <a:solidFill>
          <a:schemeClr val="bg1"/>
        </a:solidFill>
        <a:effectLst/>
      </p:bgPr>
    </p:bg>
    <p:spTree>
      <p:nvGrpSpPr>
        <p:cNvPr id="1" name=""/>
        <p:cNvGrpSpPr/>
        <p:nvPr/>
      </p:nvGrpSpPr>
      <p:grpSpPr>
        <a:xfrm>
          <a:off x="0" y="0"/>
          <a:ext cx="0" cy="0"/>
          <a:chOff x="0" y="0"/>
          <a:chExt cx="0" cy="0"/>
        </a:xfrm>
      </p:grpSpPr>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3" name="Plassholder for bilde 3">
            <a:extLst>
              <a:ext uri="{FF2B5EF4-FFF2-40B4-BE49-F238E27FC236}">
                <a16:creationId xmlns:a16="http://schemas.microsoft.com/office/drawing/2014/main" id="{FAE01CCF-5656-4C51-9B8F-17B85B5040CD}"/>
              </a:ext>
            </a:extLst>
          </p:cNvPr>
          <p:cNvSpPr>
            <a:spLocks noGrp="1"/>
          </p:cNvSpPr>
          <p:nvPr>
            <p:ph type="pic" sz="quarter" idx="16" hasCustomPrompt="1"/>
          </p:nvPr>
        </p:nvSpPr>
        <p:spPr>
          <a:xfrm>
            <a:off x="609600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2.</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0" name="Rektangel 9">
            <a:extLst>
              <a:ext uri="{FF2B5EF4-FFF2-40B4-BE49-F238E27FC236}">
                <a16:creationId xmlns:a16="http://schemas.microsoft.com/office/drawing/2014/main" id="{74E7BE4E-EAD6-492B-B113-71C0E078FEEB}"/>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FEE4EEDD-8338-4EB5-93FE-708D1B1BECE5}"/>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5" name="Plassholder for tekst 3">
            <a:extLst>
              <a:ext uri="{FF2B5EF4-FFF2-40B4-BE49-F238E27FC236}">
                <a16:creationId xmlns:a16="http://schemas.microsoft.com/office/drawing/2014/main" id="{85C68640-E0DE-4C9F-B22C-ECC944209240}"/>
              </a:ext>
            </a:extLst>
          </p:cNvPr>
          <p:cNvSpPr>
            <a:spLocks noGrp="1"/>
          </p:cNvSpPr>
          <p:nvPr>
            <p:ph type="body" sz="quarter" idx="24" hasCustomPrompt="1"/>
          </p:nvPr>
        </p:nvSpPr>
        <p:spPr>
          <a:xfrm>
            <a:off x="647985" y="6684946"/>
            <a:ext cx="8155355"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6" name="Plassholder for lysbildenummer 5">
            <a:extLst>
              <a:ext uri="{FF2B5EF4-FFF2-40B4-BE49-F238E27FC236}">
                <a16:creationId xmlns:a16="http://schemas.microsoft.com/office/drawing/2014/main" id="{E1820537-7188-44C7-AA4F-4F92BF8BCC39}"/>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1" name="TekstSylinder 10">
            <a:extLst>
              <a:ext uri="{FF2B5EF4-FFF2-40B4-BE49-F238E27FC236}">
                <a16:creationId xmlns:a16="http://schemas.microsoft.com/office/drawing/2014/main" id="{EE923C14-5788-4993-9BB3-BB7EFC33550D}"/>
              </a:ext>
            </a:extLst>
          </p:cNvPr>
          <p:cNvSpPr txBox="1"/>
          <p:nvPr userDrawn="1"/>
        </p:nvSpPr>
        <p:spPr>
          <a:xfrm>
            <a:off x="9885363" y="6650963"/>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68128297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 x 3">
    <p:bg>
      <p:bgPr>
        <a:solidFill>
          <a:schemeClr val="bg1"/>
        </a:solidFill>
        <a:effectLst/>
      </p:bgPr>
    </p:bg>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6091680" y="0"/>
            <a:ext cx="6096000" cy="3393652"/>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1" name="Plassholder for bilde 3">
            <a:extLst>
              <a:ext uri="{FF2B5EF4-FFF2-40B4-BE49-F238E27FC236}">
                <a16:creationId xmlns:a16="http://schemas.microsoft.com/office/drawing/2014/main" id="{48FD7EA8-B8FA-491A-ADCE-CC85114557AC}"/>
              </a:ext>
            </a:extLst>
          </p:cNvPr>
          <p:cNvSpPr>
            <a:spLocks noGrp="1"/>
          </p:cNvSpPr>
          <p:nvPr>
            <p:ph type="pic" sz="quarter" idx="14" hasCustomPrompt="1"/>
          </p:nvPr>
        </p:nvSpPr>
        <p:spPr>
          <a:xfrm>
            <a:off x="6096000" y="3393651"/>
            <a:ext cx="6096000" cy="3221775"/>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 Navn på fotograf(er) og/eller eier(e) av bildet skriver du i tekstfeltet nederst på </a:t>
            </a:r>
            <a:r>
              <a:rPr lang="nb-NO" dirty="0" err="1"/>
              <a:t>malsiden</a:t>
            </a:r>
            <a:r>
              <a:rPr lang="nb-NO" dirty="0"/>
              <a:t>.</a:t>
            </a:r>
          </a:p>
        </p:txBody>
      </p:sp>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7" name="TekstSylinder 6">
            <a:extLst>
              <a:ext uri="{FF2B5EF4-FFF2-40B4-BE49-F238E27FC236}">
                <a16:creationId xmlns:a16="http://schemas.microsoft.com/office/drawing/2014/main" id="{5DAED793-F6DF-4393-B5B7-00BD9C67A0D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4" name="Rektangel 13">
            <a:extLst>
              <a:ext uri="{FF2B5EF4-FFF2-40B4-BE49-F238E27FC236}">
                <a16:creationId xmlns:a16="http://schemas.microsoft.com/office/drawing/2014/main" id="{6BB90A15-C6FD-4F5E-819D-6BE960B48C80}"/>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a:extLst>
              <a:ext uri="{FF2B5EF4-FFF2-40B4-BE49-F238E27FC236}">
                <a16:creationId xmlns:a16="http://schemas.microsoft.com/office/drawing/2014/main" id="{6E1C8271-B83B-4C8C-8EBE-CA752B6270A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6" name="Plassholder for tekst 3">
            <a:extLst>
              <a:ext uri="{FF2B5EF4-FFF2-40B4-BE49-F238E27FC236}">
                <a16:creationId xmlns:a16="http://schemas.microsoft.com/office/drawing/2014/main" id="{83F8A895-256D-4B52-B4C1-DF95A52888B7}"/>
              </a:ext>
            </a:extLst>
          </p:cNvPr>
          <p:cNvSpPr>
            <a:spLocks noGrp="1"/>
          </p:cNvSpPr>
          <p:nvPr>
            <p:ph type="body" sz="quarter" idx="24" hasCustomPrompt="1"/>
          </p:nvPr>
        </p:nvSpPr>
        <p:spPr>
          <a:xfrm>
            <a:off x="647985" y="6684946"/>
            <a:ext cx="8358556"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7" name="Plassholder for lysbildenummer 5">
            <a:extLst>
              <a:ext uri="{FF2B5EF4-FFF2-40B4-BE49-F238E27FC236}">
                <a16:creationId xmlns:a16="http://schemas.microsoft.com/office/drawing/2014/main" id="{EB1C0BE0-2375-43E1-8190-E4D337FBC41B}"/>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8" name="TekstSylinder 17">
            <a:extLst>
              <a:ext uri="{FF2B5EF4-FFF2-40B4-BE49-F238E27FC236}">
                <a16:creationId xmlns:a16="http://schemas.microsoft.com/office/drawing/2014/main" id="{28EA56F9-AB8C-440E-B76D-09BA1D41546F}"/>
              </a:ext>
            </a:extLst>
          </p:cNvPr>
          <p:cNvSpPr txBox="1"/>
          <p:nvPr userDrawn="1"/>
        </p:nvSpPr>
        <p:spPr>
          <a:xfrm>
            <a:off x="9885363" y="6650963"/>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94332396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E x 4">
    <p:bg>
      <p:bgPr>
        <a:solidFill>
          <a:schemeClr val="bg1"/>
        </a:solidFill>
        <a:effectLst/>
      </p:bgPr>
    </p:bg>
    <p:spTree>
      <p:nvGrpSpPr>
        <p:cNvPr id="1" name=""/>
        <p:cNvGrpSpPr/>
        <p:nvPr/>
      </p:nvGrpSpPr>
      <p:grpSpPr>
        <a:xfrm>
          <a:off x="0" y="0"/>
          <a:ext cx="0" cy="0"/>
          <a:chOff x="0" y="0"/>
          <a:chExt cx="0" cy="0"/>
        </a:xfrm>
      </p:grpSpPr>
      <p:sp>
        <p:nvSpPr>
          <p:cNvPr id="13" name="Plassholder for bilde 3">
            <a:extLst>
              <a:ext uri="{FF2B5EF4-FFF2-40B4-BE49-F238E27FC236}">
                <a16:creationId xmlns:a16="http://schemas.microsoft.com/office/drawing/2014/main" id="{597491D4-E5C2-4A3A-B7A7-D5E62BAAD7E2}"/>
              </a:ext>
            </a:extLst>
          </p:cNvPr>
          <p:cNvSpPr>
            <a:spLocks noGrp="1"/>
          </p:cNvSpPr>
          <p:nvPr>
            <p:ph type="pic" sz="quarter" idx="15" hasCustomPrompt="1"/>
          </p:nvPr>
        </p:nvSpPr>
        <p:spPr>
          <a:xfrm>
            <a:off x="0" y="1"/>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4" name="Plassholder for bilde 3">
            <a:extLst>
              <a:ext uri="{FF2B5EF4-FFF2-40B4-BE49-F238E27FC236}">
                <a16:creationId xmlns:a16="http://schemas.microsoft.com/office/drawing/2014/main" id="{329942B5-7A94-4D27-9BF2-43A757EA2235}"/>
              </a:ext>
            </a:extLst>
          </p:cNvPr>
          <p:cNvSpPr>
            <a:spLocks noGrp="1"/>
          </p:cNvSpPr>
          <p:nvPr>
            <p:ph type="pic" sz="quarter" idx="16" hasCustomPrompt="1"/>
          </p:nvPr>
        </p:nvSpPr>
        <p:spPr>
          <a:xfrm>
            <a:off x="0" y="330844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3.</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6" name="Rektangel 15">
            <a:extLst>
              <a:ext uri="{FF2B5EF4-FFF2-40B4-BE49-F238E27FC236}">
                <a16:creationId xmlns:a16="http://schemas.microsoft.com/office/drawing/2014/main" id="{063328CC-F328-4150-9BA4-2367AC2BA0A8}"/>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01A36E7F-ACC5-459A-91F0-51736B28EE6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8" name="Plassholder for tekst 3">
            <a:extLst>
              <a:ext uri="{FF2B5EF4-FFF2-40B4-BE49-F238E27FC236}">
                <a16:creationId xmlns:a16="http://schemas.microsoft.com/office/drawing/2014/main" id="{85CE1348-486B-40A4-B506-EC579770109C}"/>
              </a:ext>
            </a:extLst>
          </p:cNvPr>
          <p:cNvSpPr>
            <a:spLocks noGrp="1"/>
          </p:cNvSpPr>
          <p:nvPr>
            <p:ph type="body" sz="quarter" idx="24" hasCustomPrompt="1"/>
          </p:nvPr>
        </p:nvSpPr>
        <p:spPr>
          <a:xfrm>
            <a:off x="647985" y="6684946"/>
            <a:ext cx="8304767"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9" name="Plassholder for lysbildenummer 5">
            <a:extLst>
              <a:ext uri="{FF2B5EF4-FFF2-40B4-BE49-F238E27FC236}">
                <a16:creationId xmlns:a16="http://schemas.microsoft.com/office/drawing/2014/main" id="{40B944C6-3148-4102-8C55-F1412576CE37}"/>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21" name="Plassholder for bilde 3">
            <a:extLst>
              <a:ext uri="{FF2B5EF4-FFF2-40B4-BE49-F238E27FC236}">
                <a16:creationId xmlns:a16="http://schemas.microsoft.com/office/drawing/2014/main" id="{BB250A6E-8148-4714-866F-E5BB2DA40558}"/>
              </a:ext>
            </a:extLst>
          </p:cNvPr>
          <p:cNvSpPr>
            <a:spLocks noGrp="1"/>
          </p:cNvSpPr>
          <p:nvPr>
            <p:ph type="pic" sz="quarter" idx="25" hasCustomPrompt="1"/>
          </p:nvPr>
        </p:nvSpPr>
        <p:spPr>
          <a:xfrm>
            <a:off x="6096000" y="-356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22" name="Plassholder for bilde 3">
            <a:extLst>
              <a:ext uri="{FF2B5EF4-FFF2-40B4-BE49-F238E27FC236}">
                <a16:creationId xmlns:a16="http://schemas.microsoft.com/office/drawing/2014/main" id="{2F9E4AE3-E1A0-448B-AE65-725785A17519}"/>
              </a:ext>
            </a:extLst>
          </p:cNvPr>
          <p:cNvSpPr>
            <a:spLocks noGrp="1"/>
          </p:cNvSpPr>
          <p:nvPr>
            <p:ph type="pic" sz="quarter" idx="26" hasCustomPrompt="1"/>
          </p:nvPr>
        </p:nvSpPr>
        <p:spPr>
          <a:xfrm>
            <a:off x="6096000" y="3304879"/>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4.</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2" name="TekstSylinder 11">
            <a:extLst>
              <a:ext uri="{FF2B5EF4-FFF2-40B4-BE49-F238E27FC236}">
                <a16:creationId xmlns:a16="http://schemas.microsoft.com/office/drawing/2014/main" id="{655C1682-D6C5-41F5-BA0A-650EA4BE20FD}"/>
              </a:ext>
            </a:extLst>
          </p:cNvPr>
          <p:cNvSpPr txBox="1"/>
          <p:nvPr userDrawn="1"/>
        </p:nvSpPr>
        <p:spPr>
          <a:xfrm>
            <a:off x="9885363" y="6650963"/>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1098536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135B5083-9455-45F9-A33C-53405C67A856}"/>
              </a:ext>
            </a:extLst>
          </p:cNvPr>
          <p:cNvSpPr>
            <a:spLocks noGrp="1"/>
          </p:cNvSpPr>
          <p:nvPr>
            <p:ph type="media" sz="quarter" idx="10" hasCustomPrompt="1"/>
          </p:nvPr>
        </p:nvSpPr>
        <p:spPr>
          <a:xfrm>
            <a:off x="0" y="0"/>
            <a:ext cx="12192000" cy="6858000"/>
          </a:xfrm>
          <a:prstGeom prst="rect">
            <a:avLst/>
          </a:prstGeom>
        </p:spPr>
        <p:txBody>
          <a:bodyPr anchor="ctr"/>
          <a:lstStyle>
            <a:lvl1pPr marL="0" indent="0" algn="ctr">
              <a:buNone/>
              <a:defRPr b="0"/>
            </a:lvl1pPr>
          </a:lstStyle>
          <a:p>
            <a:r>
              <a:rPr lang="nb-NO" dirty="0"/>
              <a:t>Klikk på ikonet for å sette inn video som ligger lagret på datamaskinen.</a:t>
            </a:r>
            <a:br>
              <a:rPr lang="nb-NO" dirty="0"/>
            </a:br>
            <a:r>
              <a:rPr lang="nb-NO" dirty="0"/>
              <a:t>Videoer fra nettet kan ikke settes inn.</a:t>
            </a:r>
            <a:br>
              <a:rPr lang="nb-NO" dirty="0"/>
            </a:br>
            <a:br>
              <a:rPr lang="nb-NO" dirty="0"/>
            </a:br>
            <a:r>
              <a:rPr lang="nb-NO" dirty="0"/>
              <a:t>NB. Når du setter inn video i presentasjon, blir filstørrelsen veldig stor.</a:t>
            </a:r>
            <a:br>
              <a:rPr lang="nb-NO" dirty="0"/>
            </a:br>
            <a:br>
              <a:rPr lang="nb-NO" dirty="0"/>
            </a:br>
            <a:br>
              <a:rPr lang="nb-NO" dirty="0"/>
            </a:br>
            <a:br>
              <a:rPr lang="nb-NO" dirty="0"/>
            </a:br>
            <a:br>
              <a:rPr lang="nb-NO" dirty="0"/>
            </a:br>
            <a:r>
              <a:rPr lang="nb-NO" dirty="0"/>
              <a:t>Det er lurt at både presentasjon og videofil ligger lagret på samme datamaskin</a:t>
            </a:r>
            <a:br>
              <a:rPr lang="nb-NO" dirty="0"/>
            </a:br>
            <a:r>
              <a:rPr lang="nb-NO" dirty="0"/>
              <a:t> som presentasjonen spilles av på.</a:t>
            </a:r>
            <a:br>
              <a:rPr lang="nb-NO" dirty="0"/>
            </a:br>
            <a:br>
              <a:rPr lang="nb-NO" dirty="0"/>
            </a:br>
            <a:r>
              <a:rPr lang="nb-NO" dirty="0"/>
              <a:t>Last eventuelt presentasjonen over fra minnepinne til maskin.</a:t>
            </a:r>
            <a:br>
              <a:rPr lang="nb-NO" dirty="0"/>
            </a:br>
            <a:br>
              <a:rPr lang="nb-NO" dirty="0"/>
            </a:br>
            <a:r>
              <a:rPr lang="nb-NO" dirty="0"/>
              <a:t>Hvis ikke kan avspillingen gå veldig tregt eller hakke.</a:t>
            </a:r>
          </a:p>
          <a:p>
            <a:endParaRPr lang="nb-NO" dirty="0"/>
          </a:p>
        </p:txBody>
      </p:sp>
      <p:sp>
        <p:nvSpPr>
          <p:cNvPr id="4" name="TekstSylinder 3">
            <a:extLst>
              <a:ext uri="{FF2B5EF4-FFF2-40B4-BE49-F238E27FC236}">
                <a16:creationId xmlns:a16="http://schemas.microsoft.com/office/drawing/2014/main" id="{D28B4497-D9AB-4567-BF97-1657AD1E9891}"/>
              </a:ext>
            </a:extLst>
          </p:cNvPr>
          <p:cNvSpPr txBox="1"/>
          <p:nvPr userDrawn="1"/>
        </p:nvSpPr>
        <p:spPr>
          <a:xfrm>
            <a:off x="9875531" y="6493647"/>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2437787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ganisasjonskart uten enhet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graphicFrame>
        <p:nvGraphicFramePr>
          <p:cNvPr id="4" name="Diagram 3">
            <a:extLst>
              <a:ext uri="{FF2B5EF4-FFF2-40B4-BE49-F238E27FC236}">
                <a16:creationId xmlns:a16="http://schemas.microsoft.com/office/drawing/2014/main" id="{882FEC05-4479-45BC-A75C-B01A23E4A281}"/>
              </a:ext>
            </a:extLst>
          </p:cNvPr>
          <p:cNvGraphicFramePr/>
          <p:nvPr userDrawn="1">
            <p:extLst>
              <p:ext uri="{D42A27DB-BD31-4B8C-83A1-F6EECF244321}">
                <p14:modId xmlns:p14="http://schemas.microsoft.com/office/powerpoint/2010/main" val="1605332013"/>
              </p:ext>
            </p:extLst>
          </p:nvPr>
        </p:nvGraphicFramePr>
        <p:xfrm>
          <a:off x="1058127" y="223755"/>
          <a:ext cx="10078186" cy="501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lassholder for lysbildenummer 5">
            <a:extLst>
              <a:ext uri="{FF2B5EF4-FFF2-40B4-BE49-F238E27FC236}">
                <a16:creationId xmlns:a16="http://schemas.microsoft.com/office/drawing/2014/main" id="{555B8594-3D12-4F0A-BC64-E01D0B48C44F}"/>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7" name="TekstSylinder 6">
            <a:extLst>
              <a:ext uri="{FF2B5EF4-FFF2-40B4-BE49-F238E27FC236}">
                <a16:creationId xmlns:a16="http://schemas.microsoft.com/office/drawing/2014/main" id="{FF6B6681-F30E-495C-89B0-A93AD17D7DD4}"/>
              </a:ext>
            </a:extLst>
          </p:cNvPr>
          <p:cNvSpPr txBox="1"/>
          <p:nvPr userDrawn="1"/>
        </p:nvSpPr>
        <p:spPr>
          <a:xfrm>
            <a:off x="9890638" y="6528032"/>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050039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rganisasjonskart med enheter">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611FD0BF-FAAF-4897-93DF-D0B00ABD54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graphicFrame>
        <p:nvGraphicFramePr>
          <p:cNvPr id="4" name="Diagram 3">
            <a:extLst>
              <a:ext uri="{FF2B5EF4-FFF2-40B4-BE49-F238E27FC236}">
                <a16:creationId xmlns:a16="http://schemas.microsoft.com/office/drawing/2014/main" id="{882FEC05-4479-45BC-A75C-B01A23E4A281}"/>
              </a:ext>
            </a:extLst>
          </p:cNvPr>
          <p:cNvGraphicFramePr/>
          <p:nvPr userDrawn="1">
            <p:extLst>
              <p:ext uri="{D42A27DB-BD31-4B8C-83A1-F6EECF244321}">
                <p14:modId xmlns:p14="http://schemas.microsoft.com/office/powerpoint/2010/main" val="2269155075"/>
              </p:ext>
            </p:extLst>
          </p:nvPr>
        </p:nvGraphicFramePr>
        <p:xfrm>
          <a:off x="1434361" y="568413"/>
          <a:ext cx="9345953" cy="5301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Sylinder 6">
            <a:extLst>
              <a:ext uri="{FF2B5EF4-FFF2-40B4-BE49-F238E27FC236}">
                <a16:creationId xmlns:a16="http://schemas.microsoft.com/office/drawing/2014/main" id="{2755AF70-D81A-44C1-B559-6580F2980B49}"/>
              </a:ext>
            </a:extLst>
          </p:cNvPr>
          <p:cNvSpPr txBox="1"/>
          <p:nvPr userDrawn="1"/>
        </p:nvSpPr>
        <p:spPr>
          <a:xfrm>
            <a:off x="1664886" y="6038991"/>
            <a:ext cx="3813176" cy="230832"/>
          </a:xfrm>
          <a:prstGeom prst="rect">
            <a:avLst/>
          </a:prstGeom>
          <a:noFill/>
        </p:spPr>
        <p:txBody>
          <a:bodyPr wrap="square" rtlCol="0">
            <a:spAutoFit/>
          </a:bodyPr>
          <a:lstStyle/>
          <a:p>
            <a:r>
              <a:rPr lang="nb-NO" sz="900">
                <a:solidFill>
                  <a:srgbClr val="00244E"/>
                </a:solidFill>
                <a:latin typeface="Open Sans" panose="020B0606030504020204" pitchFamily="34" charset="0"/>
                <a:ea typeface="Open Sans" panose="020B0606030504020204" pitchFamily="34" charset="0"/>
                <a:cs typeface="Open Sans" panose="020B0606030504020204" pitchFamily="34" charset="0"/>
              </a:rPr>
              <a:t>faggrupper på tvers av organisasjonen</a:t>
            </a:r>
          </a:p>
        </p:txBody>
      </p:sp>
      <p:cxnSp>
        <p:nvCxnSpPr>
          <p:cNvPr id="8" name="Rett pilkobling 7">
            <a:extLst>
              <a:ext uri="{FF2B5EF4-FFF2-40B4-BE49-F238E27FC236}">
                <a16:creationId xmlns:a16="http://schemas.microsoft.com/office/drawing/2014/main" id="{CC0D6E12-02C3-40A0-AC9B-5EAEE42C3120}"/>
              </a:ext>
            </a:extLst>
          </p:cNvPr>
          <p:cNvCxnSpPr>
            <a:cxnSpLocks/>
          </p:cNvCxnSpPr>
          <p:nvPr userDrawn="1"/>
        </p:nvCxnSpPr>
        <p:spPr>
          <a:xfrm>
            <a:off x="3911057" y="6169741"/>
            <a:ext cx="7242086" cy="0"/>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Rett pilkobling 8">
            <a:extLst>
              <a:ext uri="{FF2B5EF4-FFF2-40B4-BE49-F238E27FC236}">
                <a16:creationId xmlns:a16="http://schemas.microsoft.com/office/drawing/2014/main" id="{9B40C56B-05BB-475F-8E5A-13149316FDA6}"/>
              </a:ext>
            </a:extLst>
          </p:cNvPr>
          <p:cNvCxnSpPr>
            <a:cxnSpLocks/>
          </p:cNvCxnSpPr>
          <p:nvPr userDrawn="1"/>
        </p:nvCxnSpPr>
        <p:spPr>
          <a:xfrm flipV="1">
            <a:off x="1072517" y="1363436"/>
            <a:ext cx="0" cy="4798671"/>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DC01CA18-7061-4A00-8DFB-F2D24EDE6DA1}"/>
              </a:ext>
            </a:extLst>
          </p:cNvPr>
          <p:cNvCxnSpPr>
            <a:cxnSpLocks/>
          </p:cNvCxnSpPr>
          <p:nvPr userDrawn="1"/>
        </p:nvCxnSpPr>
        <p:spPr>
          <a:xfrm flipV="1">
            <a:off x="1072517" y="6162047"/>
            <a:ext cx="609198" cy="7694"/>
          </a:xfrm>
          <a:prstGeom prst="line">
            <a:avLst/>
          </a:prstGeom>
          <a:ln w="6350">
            <a:solidFill>
              <a:srgbClr val="00244E"/>
            </a:solidFill>
            <a:prstDash val="dash"/>
          </a:ln>
        </p:spPr>
        <p:style>
          <a:lnRef idx="1">
            <a:schemeClr val="accent1"/>
          </a:lnRef>
          <a:fillRef idx="0">
            <a:schemeClr val="accent1"/>
          </a:fillRef>
          <a:effectRef idx="0">
            <a:schemeClr val="accent1"/>
          </a:effectRef>
          <a:fontRef idx="minor">
            <a:schemeClr val="tx1"/>
          </a:fontRef>
        </p:style>
      </p:cxnSp>
      <p:sp>
        <p:nvSpPr>
          <p:cNvPr id="13" name="Plassholder for lysbildenummer 5">
            <a:extLst>
              <a:ext uri="{FF2B5EF4-FFF2-40B4-BE49-F238E27FC236}">
                <a16:creationId xmlns:a16="http://schemas.microsoft.com/office/drawing/2014/main" id="{A4417D52-51C9-4726-B690-F70EB9F6655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9" name="Rektangel 18">
            <a:extLst>
              <a:ext uri="{FF2B5EF4-FFF2-40B4-BE49-F238E27FC236}">
                <a16:creationId xmlns:a16="http://schemas.microsoft.com/office/drawing/2014/main" id="{065997F6-170A-4322-BCE3-1D9D100B314C}"/>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757E35CC-58BA-4E57-8A6D-63A1968BBF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2" name="TekstSylinder 11">
            <a:extLst>
              <a:ext uri="{FF2B5EF4-FFF2-40B4-BE49-F238E27FC236}">
                <a16:creationId xmlns:a16="http://schemas.microsoft.com/office/drawing/2014/main" id="{43598803-DB82-4394-BD21-1D9C7AFCBFCE}"/>
              </a:ext>
            </a:extLst>
          </p:cNvPr>
          <p:cNvSpPr txBox="1"/>
          <p:nvPr userDrawn="1"/>
        </p:nvSpPr>
        <p:spPr>
          <a:xfrm>
            <a:off x="9890638" y="6528032"/>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301776542"/>
      </p:ext>
    </p:extLst>
  </p:cSld>
  <p:clrMapOvr>
    <a:masterClrMapping/>
  </p:clrMapOvr>
  <p:extLst>
    <p:ext uri="{DCECCB84-F9BA-43D5-87BE-67443E8EF086}">
      <p15:sldGuideLst xmlns:p15="http://schemas.microsoft.com/office/powerpoint/2012/main">
        <p15:guide id="1" orient="horz" pos="68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mønster 11)">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3243C1-A252-4053-8244-056467326F18}"/>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05C17324-2AA0-4F49-99AF-369C8EC177B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 r="32249" b="11068"/>
          <a:stretch/>
        </p:blipFill>
        <p:spPr>
          <a:xfrm>
            <a:off x="8194355" y="1535030"/>
            <a:ext cx="3997640" cy="4747878"/>
          </a:xfrm>
          <a:prstGeom prst="rect">
            <a:avLst/>
          </a:prstGeom>
        </p:spPr>
      </p:pic>
      <p:sp>
        <p:nvSpPr>
          <p:cNvPr id="10" name="Plassholder for tekst 4">
            <a:extLst>
              <a:ext uri="{FF2B5EF4-FFF2-40B4-BE49-F238E27FC236}">
                <a16:creationId xmlns:a16="http://schemas.microsoft.com/office/drawing/2014/main" id="{AED83DA5-01BC-4DC7-B616-8EEE2372182E}"/>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9" name="Plassholder for tekst 6">
            <a:extLst>
              <a:ext uri="{FF2B5EF4-FFF2-40B4-BE49-F238E27FC236}">
                <a16:creationId xmlns:a16="http://schemas.microsoft.com/office/drawing/2014/main" id="{DD524CBD-8441-4DA7-A7A5-36FDED7A2DC2}"/>
              </a:ext>
            </a:extLst>
          </p:cNvPr>
          <p:cNvSpPr>
            <a:spLocks noGrp="1"/>
          </p:cNvSpPr>
          <p:nvPr>
            <p:ph type="body" sz="quarter" idx="11" hasCustomPrompt="1"/>
          </p:nvPr>
        </p:nvSpPr>
        <p:spPr>
          <a:xfrm>
            <a:off x="967088" y="3931303"/>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1" name="Plassholder for dato 3">
            <a:extLst>
              <a:ext uri="{FF2B5EF4-FFF2-40B4-BE49-F238E27FC236}">
                <a16:creationId xmlns:a16="http://schemas.microsoft.com/office/drawing/2014/main" id="{2D89FDB8-0BB4-4C70-A37A-69DE7385F9FC}"/>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03.09.2023</a:t>
            </a:fld>
            <a:endParaRPr lang="nb-NO" dirty="0"/>
          </a:p>
        </p:txBody>
      </p:sp>
      <p:pic>
        <p:nvPicPr>
          <p:cNvPr id="12" name="Bilde 11">
            <a:extLst>
              <a:ext uri="{FF2B5EF4-FFF2-40B4-BE49-F238E27FC236}">
                <a16:creationId xmlns:a16="http://schemas.microsoft.com/office/drawing/2014/main" id="{D1DB52F5-8A41-408E-947F-E08859DF4B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3936355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VSLUTNING (mønster18)">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3" name="Bilde 2">
            <a:extLst>
              <a:ext uri="{FF2B5EF4-FFF2-40B4-BE49-F238E27FC236}">
                <a16:creationId xmlns:a16="http://schemas.microsoft.com/office/drawing/2014/main" id="{487B7658-DA41-4D1E-81F6-F489F6F010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7053" r="6209" b="15925"/>
          <a:stretch/>
        </p:blipFill>
        <p:spPr>
          <a:xfrm>
            <a:off x="4961603" y="-1"/>
            <a:ext cx="7230397" cy="6858001"/>
          </a:xfrm>
          <a:prstGeom prst="rect">
            <a:avLst/>
          </a:prstGeom>
        </p:spPr>
      </p:pic>
      <p:sp>
        <p:nvSpPr>
          <p:cNvPr id="11" name="TekstSylinder 10">
            <a:extLst>
              <a:ext uri="{FF2B5EF4-FFF2-40B4-BE49-F238E27FC236}">
                <a16:creationId xmlns:a16="http://schemas.microsoft.com/office/drawing/2014/main" id="{28C3E3C8-7542-4C5D-8D45-BB10DE628C93}"/>
              </a:ext>
            </a:extLst>
          </p:cNvPr>
          <p:cNvSpPr txBox="1"/>
          <p:nvPr userDrawn="1"/>
        </p:nvSpPr>
        <p:spPr>
          <a:xfrm>
            <a:off x="959829" y="5857083"/>
            <a:ext cx="2571094" cy="707886"/>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Statsforvalteren i Innlandet</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www.statsforvalteren.no/in</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4" name="Bilde 3" descr="Et bilde som inneholder tekst&#10;&#10;Automatisk generert beskrivelse">
            <a:extLst>
              <a:ext uri="{FF2B5EF4-FFF2-40B4-BE49-F238E27FC236}">
                <a16:creationId xmlns:a16="http://schemas.microsoft.com/office/drawing/2014/main" id="{DBABEF62-0783-4492-9173-8D3C1C466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86" y="5055888"/>
            <a:ext cx="3775587" cy="1144003"/>
          </a:xfrm>
          <a:prstGeom prst="rect">
            <a:avLst/>
          </a:prstGeom>
        </p:spPr>
      </p:pic>
    </p:spTree>
    <p:extLst>
      <p:ext uri="{BB962C8B-B14F-4D97-AF65-F5344CB8AC3E}">
        <p14:creationId xmlns:p14="http://schemas.microsoft.com/office/powerpoint/2010/main" val="2520276163"/>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VSLUTNING (mønster15)">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21" name="Bilde 20">
            <a:extLst>
              <a:ext uri="{FF2B5EF4-FFF2-40B4-BE49-F238E27FC236}">
                <a16:creationId xmlns:a16="http://schemas.microsoft.com/office/drawing/2014/main" id="{60EAC154-F940-43C5-A5CE-3FE67FF8AAE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23169"/>
          <a:stretch/>
        </p:blipFill>
        <p:spPr>
          <a:xfrm>
            <a:off x="5043433" y="283407"/>
            <a:ext cx="7148568" cy="6412977"/>
          </a:xfrm>
          <a:prstGeom prst="rect">
            <a:avLst/>
          </a:prstGeom>
        </p:spPr>
      </p:pic>
      <p:sp>
        <p:nvSpPr>
          <p:cNvPr id="12" name="TekstSylinder 11">
            <a:extLst>
              <a:ext uri="{FF2B5EF4-FFF2-40B4-BE49-F238E27FC236}">
                <a16:creationId xmlns:a16="http://schemas.microsoft.com/office/drawing/2014/main" id="{967B87D1-C35B-435C-8E58-EE27351CAFB6}"/>
              </a:ext>
            </a:extLst>
          </p:cNvPr>
          <p:cNvSpPr txBox="1"/>
          <p:nvPr userDrawn="1"/>
        </p:nvSpPr>
        <p:spPr>
          <a:xfrm>
            <a:off x="959829" y="5857083"/>
            <a:ext cx="2571094" cy="707886"/>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Statsforvalteren i Innlandet</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www.statsforvalteren.no/in</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3" name="Bilde 12" descr="Et bilde som inneholder tekst&#10;&#10;Automatisk generert beskrivelse">
            <a:extLst>
              <a:ext uri="{FF2B5EF4-FFF2-40B4-BE49-F238E27FC236}">
                <a16:creationId xmlns:a16="http://schemas.microsoft.com/office/drawing/2014/main" id="{11EB4754-730F-4B36-A9FA-AD749A6F2C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86" y="5055888"/>
            <a:ext cx="3775587" cy="1144003"/>
          </a:xfrm>
          <a:prstGeom prst="rect">
            <a:avLst/>
          </a:prstGeom>
        </p:spPr>
      </p:pic>
    </p:spTree>
    <p:extLst>
      <p:ext uri="{BB962C8B-B14F-4D97-AF65-F5344CB8AC3E}">
        <p14:creationId xmlns:p14="http://schemas.microsoft.com/office/powerpoint/2010/main" val="34998963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VSLUTNING halvside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4876801"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sp>
        <p:nvSpPr>
          <p:cNvPr id="3" name="Plassholder for bilde 2">
            <a:extLst>
              <a:ext uri="{FF2B5EF4-FFF2-40B4-BE49-F238E27FC236}">
                <a16:creationId xmlns:a16="http://schemas.microsoft.com/office/drawing/2014/main" id="{1A63ECB9-4EC1-46DE-8ABB-66086258A463}"/>
              </a:ext>
            </a:extLst>
          </p:cNvPr>
          <p:cNvSpPr>
            <a:spLocks noGrp="1"/>
          </p:cNvSpPr>
          <p:nvPr>
            <p:ph type="pic" sz="quarter" idx="15" hasCustomPrompt="1"/>
          </p:nvPr>
        </p:nvSpPr>
        <p:spPr>
          <a:xfrm>
            <a:off x="4876801" y="-58"/>
            <a:ext cx="7315200" cy="6858058"/>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Klikk på ikonet for å sette inn bilde som passer til den avsluttende siden din. </a:t>
            </a:r>
            <a:br>
              <a:rPr lang="nb-NO" dirty="0"/>
            </a:br>
            <a:br>
              <a:rPr lang="nb-NO" dirty="0"/>
            </a:br>
            <a:endParaRPr lang="nb-NO"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nb-NO" dirty="0"/>
            </a:br>
            <a:r>
              <a:rPr lang="nb-NO" dirty="0"/>
              <a:t>Har du ikke bilde som passer til tema, kan du bruke en </a:t>
            </a:r>
            <a:r>
              <a:rPr lang="nb-NO" dirty="0" err="1"/>
              <a:t>malside</a:t>
            </a:r>
            <a:r>
              <a:rPr lang="nb-NO" dirty="0"/>
              <a:t> uten bilde. </a:t>
            </a:r>
          </a:p>
          <a:p>
            <a:endParaRPr lang="nb-NO" dirty="0"/>
          </a:p>
        </p:txBody>
      </p:sp>
      <p:pic>
        <p:nvPicPr>
          <p:cNvPr id="4" name="Bilde 3">
            <a:extLst>
              <a:ext uri="{FF2B5EF4-FFF2-40B4-BE49-F238E27FC236}">
                <a16:creationId xmlns:a16="http://schemas.microsoft.com/office/drawing/2014/main" id="{8E4FBD05-0A6D-4BD8-AE79-60648C6B13B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3348" t="11944" r="-1077" b="14626"/>
          <a:stretch/>
        </p:blipFill>
        <p:spPr>
          <a:xfrm>
            <a:off x="0" y="-57"/>
            <a:ext cx="1113338" cy="6858057"/>
          </a:xfrm>
          <a:prstGeom prst="rect">
            <a:avLst/>
          </a:prstGeom>
        </p:spPr>
      </p:pic>
      <p:sp>
        <p:nvSpPr>
          <p:cNvPr id="28" name="Plassholder for tekst 3">
            <a:extLst>
              <a:ext uri="{FF2B5EF4-FFF2-40B4-BE49-F238E27FC236}">
                <a16:creationId xmlns:a16="http://schemas.microsoft.com/office/drawing/2014/main" id="{57DB4D93-69C3-4C85-94B3-FB1CCCAD82CF}"/>
              </a:ext>
            </a:extLst>
          </p:cNvPr>
          <p:cNvSpPr>
            <a:spLocks noGrp="1"/>
          </p:cNvSpPr>
          <p:nvPr>
            <p:ph type="body" sz="quarter" idx="25" hasCustomPrompt="1"/>
          </p:nvPr>
        </p:nvSpPr>
        <p:spPr>
          <a:xfrm>
            <a:off x="8534401" y="6578104"/>
            <a:ext cx="3345074" cy="181967"/>
          </a:xfrm>
          <a:prstGeom prst="rect">
            <a:avLst/>
          </a:prstGeom>
        </p:spPr>
        <p:txBody>
          <a:bodyPr lIns="0" tIns="0" rIns="0" anchor="ctr">
            <a:normAutofit/>
          </a:bodyPr>
          <a:lstStyle>
            <a:lvl1pPr marL="0" indent="0" algn="r">
              <a:buNone/>
              <a:defRPr sz="700">
                <a:solidFill>
                  <a:schemeClr val="bg1"/>
                </a:solidFill>
                <a:highlight>
                  <a:srgbClr val="00244E"/>
                </a:highlight>
                <a:latin typeface="+mn-lt"/>
              </a:defRPr>
            </a:lvl1pPr>
          </a:lstStyle>
          <a:p>
            <a:pPr lvl="0"/>
            <a:r>
              <a:rPr lang="nb-NO" dirty="0"/>
              <a:t>Foto: Her skriver du fotograf(ene) og/eller eier(ne) av bildene.</a:t>
            </a:r>
          </a:p>
        </p:txBody>
      </p:sp>
      <p:sp>
        <p:nvSpPr>
          <p:cNvPr id="15" name="TekstSylinder 14">
            <a:extLst>
              <a:ext uri="{FF2B5EF4-FFF2-40B4-BE49-F238E27FC236}">
                <a16:creationId xmlns:a16="http://schemas.microsoft.com/office/drawing/2014/main" id="{59E8572E-2D96-4B7B-8EB4-8E710E296569}"/>
              </a:ext>
            </a:extLst>
          </p:cNvPr>
          <p:cNvSpPr txBox="1"/>
          <p:nvPr userDrawn="1"/>
        </p:nvSpPr>
        <p:spPr>
          <a:xfrm>
            <a:off x="959829" y="5857083"/>
            <a:ext cx="2571094" cy="707886"/>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Statsforvalteren i Innlandet</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www.statsforvalteren.no/in</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9" name="Bilde 18" descr="Et bilde som inneholder tekst&#10;&#10;Automatisk generert beskrivelse">
            <a:extLst>
              <a:ext uri="{FF2B5EF4-FFF2-40B4-BE49-F238E27FC236}">
                <a16:creationId xmlns:a16="http://schemas.microsoft.com/office/drawing/2014/main" id="{8734E27A-A94C-40D1-9154-73F9362262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86" y="5055888"/>
            <a:ext cx="3775587" cy="1144003"/>
          </a:xfrm>
          <a:prstGeom prst="rect">
            <a:avLst/>
          </a:prstGeom>
        </p:spPr>
      </p:pic>
    </p:spTree>
    <p:extLst>
      <p:ext uri="{BB962C8B-B14F-4D97-AF65-F5344CB8AC3E}">
        <p14:creationId xmlns:p14="http://schemas.microsoft.com/office/powerpoint/2010/main" val="241541459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VSLUTNING bakgrunns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bilde 8">
            <a:extLst>
              <a:ext uri="{FF2B5EF4-FFF2-40B4-BE49-F238E27FC236}">
                <a16:creationId xmlns:a16="http://schemas.microsoft.com/office/drawing/2014/main" id="{A2E25528-2AA2-40E4-A95C-B0AE22289586}"/>
              </a:ext>
            </a:extLst>
          </p:cNvPr>
          <p:cNvSpPr>
            <a:spLocks noGrp="1"/>
          </p:cNvSpPr>
          <p:nvPr>
            <p:ph type="pic" sz="quarter" idx="15" hasCustomPrompt="1"/>
          </p:nvPr>
        </p:nvSpPr>
        <p:spPr>
          <a:xfrm>
            <a:off x="1951" y="0"/>
            <a:ext cx="12192000" cy="5222875"/>
          </a:xfrm>
          <a:prstGeom prst="rect">
            <a:avLst/>
          </a:prstGeom>
        </p:spPr>
        <p:txBody>
          <a:bodyPr/>
          <a:lstStyle>
            <a:lvl1pPr marL="0" indent="0" algn="ctr">
              <a:buNone/>
              <a:defRPr/>
            </a:lvl1pPr>
          </a:lstStyle>
          <a:p>
            <a:r>
              <a:rPr lang="nb-NO" dirty="0"/>
              <a:t>Klikk på ikonet i midten for å sette inn et bilde på siste side i presentasjonen.</a:t>
            </a:r>
          </a:p>
        </p:txBody>
      </p:sp>
      <p:sp>
        <p:nvSpPr>
          <p:cNvPr id="22" name="Plassholder for tekst 9">
            <a:extLst>
              <a:ext uri="{FF2B5EF4-FFF2-40B4-BE49-F238E27FC236}">
                <a16:creationId xmlns:a16="http://schemas.microsoft.com/office/drawing/2014/main" id="{DFDAE691-7AD4-4AEA-BE0D-C69BCF13134D}"/>
              </a:ext>
            </a:extLst>
          </p:cNvPr>
          <p:cNvSpPr>
            <a:spLocks noGrp="1"/>
          </p:cNvSpPr>
          <p:nvPr>
            <p:ph type="body" sz="quarter" idx="14" hasCustomPrompt="1"/>
          </p:nvPr>
        </p:nvSpPr>
        <p:spPr>
          <a:xfrm>
            <a:off x="1058651" y="1036321"/>
            <a:ext cx="3591125" cy="3206924"/>
          </a:xfrm>
          <a:prstGeom prst="rect">
            <a:avLst/>
          </a:prstGeom>
          <a:solidFill>
            <a:srgbClr val="00244E">
              <a:alpha val="80000"/>
            </a:srgbClr>
          </a:solidFill>
        </p:spPr>
        <p:txBody>
          <a:bodyPr wrap="square" lIns="324000" tIns="216000" rIns="252000" bIns="216000" anchor="ctr"/>
          <a:lstStyle>
            <a:lvl1pPr marL="0" indent="0">
              <a:buNone/>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19" name="Bilde 18">
            <a:extLst>
              <a:ext uri="{FF2B5EF4-FFF2-40B4-BE49-F238E27FC236}">
                <a16:creationId xmlns:a16="http://schemas.microsoft.com/office/drawing/2014/main" id="{69935EB5-EA56-40E3-885C-585EB177A2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83" t="29196" r="74740" b="29790"/>
          <a:stretch/>
        </p:blipFill>
        <p:spPr>
          <a:xfrm>
            <a:off x="10380617" y="5222119"/>
            <a:ext cx="1811383" cy="1633799"/>
          </a:xfrm>
          <a:prstGeom prst="rect">
            <a:avLst/>
          </a:prstGeom>
        </p:spPr>
      </p:pic>
      <p:sp>
        <p:nvSpPr>
          <p:cNvPr id="27" name="Plassholder for tekst 3">
            <a:extLst>
              <a:ext uri="{FF2B5EF4-FFF2-40B4-BE49-F238E27FC236}">
                <a16:creationId xmlns:a16="http://schemas.microsoft.com/office/drawing/2014/main" id="{8F07D5BA-48CD-4347-935E-32784EC97C30}"/>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28" name="Plassholder for tekst 3">
            <a:extLst>
              <a:ext uri="{FF2B5EF4-FFF2-40B4-BE49-F238E27FC236}">
                <a16:creationId xmlns:a16="http://schemas.microsoft.com/office/drawing/2014/main" id="{4EE05753-9D49-4F8D-A32F-385E3523492E}"/>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 her</a:t>
            </a:r>
          </a:p>
        </p:txBody>
      </p:sp>
      <p:sp>
        <p:nvSpPr>
          <p:cNvPr id="29" name="Plassholder for tekst 3">
            <a:extLst>
              <a:ext uri="{FF2B5EF4-FFF2-40B4-BE49-F238E27FC236}">
                <a16:creationId xmlns:a16="http://schemas.microsoft.com/office/drawing/2014/main" id="{08D8D5BA-DF3B-478D-823F-C82CE77B8153}"/>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telefonnummer</a:t>
            </a:r>
          </a:p>
        </p:txBody>
      </p:sp>
      <p:sp>
        <p:nvSpPr>
          <p:cNvPr id="30" name="Plassholder for tekst 3">
            <a:extLst>
              <a:ext uri="{FF2B5EF4-FFF2-40B4-BE49-F238E27FC236}">
                <a16:creationId xmlns:a16="http://schemas.microsoft.com/office/drawing/2014/main" id="{C6543016-07DA-41FD-8B8E-DF591F27FF9A}"/>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1" name="Plassholder for tekst 3">
            <a:extLst>
              <a:ext uri="{FF2B5EF4-FFF2-40B4-BE49-F238E27FC236}">
                <a16:creationId xmlns:a16="http://schemas.microsoft.com/office/drawing/2014/main" id="{975475F7-94A4-43AB-AFCC-48725A695B6B}"/>
              </a:ext>
            </a:extLst>
          </p:cNvPr>
          <p:cNvSpPr>
            <a:spLocks noGrp="1"/>
          </p:cNvSpPr>
          <p:nvPr>
            <p:ph type="body" sz="quarter" idx="25" hasCustomPrompt="1"/>
          </p:nvPr>
        </p:nvSpPr>
        <p:spPr>
          <a:xfrm>
            <a:off x="1058650" y="5049866"/>
            <a:ext cx="3597487" cy="172253"/>
          </a:xfrm>
          <a:prstGeom prst="rect">
            <a:avLst/>
          </a:prstGeom>
        </p:spPr>
        <p:txBody>
          <a:bodyPr lIns="0" tIns="0" rIns="0" anchor="ctr">
            <a:normAutofit/>
          </a:bodyPr>
          <a:lstStyle>
            <a:lvl1pPr marL="0" indent="0">
              <a:buNone/>
              <a:defRPr sz="700">
                <a:solidFill>
                  <a:schemeClr val="bg1"/>
                </a:solidFill>
                <a:highlight>
                  <a:srgbClr val="00244E"/>
                </a:highlight>
                <a:latin typeface="+mn-lt"/>
              </a:defRPr>
            </a:lvl1pPr>
          </a:lstStyle>
          <a:p>
            <a:pPr lvl="0"/>
            <a:r>
              <a:rPr lang="nb-NO" dirty="0"/>
              <a:t>Foto: Her skriver du fotograf(ene) og/eller eier(ne) av bildene.</a:t>
            </a:r>
          </a:p>
        </p:txBody>
      </p:sp>
      <p:pic>
        <p:nvPicPr>
          <p:cNvPr id="5" name="Bilde 4">
            <a:extLst>
              <a:ext uri="{FF2B5EF4-FFF2-40B4-BE49-F238E27FC236}">
                <a16:creationId xmlns:a16="http://schemas.microsoft.com/office/drawing/2014/main" id="{69D4A491-9D7E-4D00-82ED-F7B6A546CC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sp>
        <p:nvSpPr>
          <p:cNvPr id="14" name="TekstSylinder 13">
            <a:extLst>
              <a:ext uri="{FF2B5EF4-FFF2-40B4-BE49-F238E27FC236}">
                <a16:creationId xmlns:a16="http://schemas.microsoft.com/office/drawing/2014/main" id="{1FEE1EA6-859D-4AF5-A51E-5B4B6D88EF64}"/>
              </a:ext>
            </a:extLst>
          </p:cNvPr>
          <p:cNvSpPr txBox="1"/>
          <p:nvPr userDrawn="1"/>
        </p:nvSpPr>
        <p:spPr>
          <a:xfrm>
            <a:off x="8915007" y="5786894"/>
            <a:ext cx="2571094" cy="707886"/>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Statsforvalteren i Innlandet</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www.statsforvalteren.no/in</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5" name="Bilde 14" descr="Et bilde som inneholder tekst&#10;&#10;Automatisk generert beskrivelse">
            <a:extLst>
              <a:ext uri="{FF2B5EF4-FFF2-40B4-BE49-F238E27FC236}">
                <a16:creationId xmlns:a16="http://schemas.microsoft.com/office/drawing/2014/main" id="{1DA71CAA-F9AA-4D30-9EB5-6EA0C0C65B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6841" y="5507923"/>
            <a:ext cx="3775587" cy="1144003"/>
          </a:xfrm>
          <a:prstGeom prst="rect">
            <a:avLst/>
          </a:prstGeom>
        </p:spPr>
      </p:pic>
    </p:spTree>
    <p:extLst>
      <p:ext uri="{BB962C8B-B14F-4D97-AF65-F5344CB8AC3E}">
        <p14:creationId xmlns:p14="http://schemas.microsoft.com/office/powerpoint/2010/main" val="2680062275"/>
      </p:ext>
    </p:extLst>
  </p:cSld>
  <p:clrMapOvr>
    <a:masterClrMapping/>
  </p:clrMapOvr>
  <p:extLst>
    <p:ext uri="{DCECCB84-F9BA-43D5-87BE-67443E8EF086}">
      <p15:sldGuideLst xmlns:p15="http://schemas.microsoft.com/office/powerpoint/2012/main">
        <p15:guide id="1" orient="horz" pos="3634">
          <p15:clr>
            <a:srgbClr val="FBAE40"/>
          </p15:clr>
        </p15:guide>
        <p15:guide id="2" pos="3840">
          <p15:clr>
            <a:srgbClr val="FBAE40"/>
          </p15:clr>
        </p15:guide>
        <p15:guide id="3" orient="horz" pos="3725" userDrawn="1">
          <p15:clr>
            <a:srgbClr val="FBAE40"/>
          </p15:clr>
        </p15:guide>
        <p15:guide id="4" pos="2933">
          <p15:clr>
            <a:srgbClr val="FBAE40"/>
          </p15:clr>
        </p15:guide>
        <p15:guide id="5" orient="horz" pos="4020">
          <p15:clr>
            <a:srgbClr val="FBAE40"/>
          </p15:clr>
        </p15:guide>
        <p15:guide id="6" pos="565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re tittel">
    <p:bg>
      <p:bgPr>
        <a:solidFill>
          <a:schemeClr val="bg1"/>
        </a:solidFill>
        <a:effectLst/>
      </p:bgPr>
    </p:bg>
    <p:spTree>
      <p:nvGrpSpPr>
        <p:cNvPr id="1" name=""/>
        <p:cNvGrpSpPr/>
        <p:nvPr/>
      </p:nvGrpSpPr>
      <p:grpSpPr>
        <a:xfrm>
          <a:off x="0" y="0"/>
          <a:ext cx="0" cy="0"/>
          <a:chOff x="0" y="0"/>
          <a:chExt cx="0" cy="0"/>
        </a:xfrm>
      </p:grpSpPr>
      <p:sp>
        <p:nvSpPr>
          <p:cNvPr id="12" name="Plassholder for lysbildenummer 5">
            <a:extLst>
              <a:ext uri="{FF2B5EF4-FFF2-40B4-BE49-F238E27FC236}">
                <a16:creationId xmlns:a16="http://schemas.microsoft.com/office/drawing/2014/main" id="{90A1533D-7ABC-4411-A97E-1A111AB129B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8" name="Plassholder for tittel 1">
            <a:extLst>
              <a:ext uri="{FF2B5EF4-FFF2-40B4-BE49-F238E27FC236}">
                <a16:creationId xmlns:a16="http://schemas.microsoft.com/office/drawing/2014/main" id="{17806027-8FF1-4947-B5AA-FF620735761D}"/>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 (pkt. 36) på </a:t>
            </a:r>
            <a:r>
              <a:rPr lang="nb-NO" dirty="0" err="1"/>
              <a:t>malside</a:t>
            </a:r>
            <a:r>
              <a:rPr lang="nb-NO" dirty="0"/>
              <a:t> med kun tittel</a:t>
            </a:r>
          </a:p>
        </p:txBody>
      </p:sp>
      <p:pic>
        <p:nvPicPr>
          <p:cNvPr id="6" name="Bilde 5">
            <a:extLst>
              <a:ext uri="{FF2B5EF4-FFF2-40B4-BE49-F238E27FC236}">
                <a16:creationId xmlns:a16="http://schemas.microsoft.com/office/drawing/2014/main" id="{5946AF8A-2363-40D2-B33B-D3F3ACE373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
        <p:nvSpPr>
          <p:cNvPr id="9" name="TekstSylinder 8">
            <a:extLst>
              <a:ext uri="{FF2B5EF4-FFF2-40B4-BE49-F238E27FC236}">
                <a16:creationId xmlns:a16="http://schemas.microsoft.com/office/drawing/2014/main" id="{5BA70A93-C167-4F5F-9CBF-70394DCB1C3D}"/>
              </a:ext>
            </a:extLst>
          </p:cNvPr>
          <p:cNvSpPr txBox="1"/>
          <p:nvPr userDrawn="1"/>
        </p:nvSpPr>
        <p:spPr>
          <a:xfrm>
            <a:off x="9936097" y="6528032"/>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10482859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side">
    <p:bg>
      <p:bgPr>
        <a:solidFill>
          <a:schemeClr val="bg1"/>
        </a:solidFill>
        <a:effectLst/>
      </p:bgPr>
    </p:bg>
    <p:spTree>
      <p:nvGrpSpPr>
        <p:cNvPr id="1" name=""/>
        <p:cNvGrpSpPr/>
        <p:nvPr/>
      </p:nvGrpSpPr>
      <p:grpSpPr>
        <a:xfrm>
          <a:off x="0" y="0"/>
          <a:ext cx="0" cy="0"/>
          <a:chOff x="0" y="0"/>
          <a:chExt cx="0" cy="0"/>
        </a:xfrm>
      </p:grpSpPr>
      <p:sp>
        <p:nvSpPr>
          <p:cNvPr id="9" name="Plassholder for lysbildenummer 5">
            <a:extLst>
              <a:ext uri="{FF2B5EF4-FFF2-40B4-BE49-F238E27FC236}">
                <a16:creationId xmlns:a16="http://schemas.microsoft.com/office/drawing/2014/main" id="{ACDE66F6-3636-4218-8D66-77005AFAE89D}"/>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6" name="Bilde 5">
            <a:extLst>
              <a:ext uri="{FF2B5EF4-FFF2-40B4-BE49-F238E27FC236}">
                <a16:creationId xmlns:a16="http://schemas.microsoft.com/office/drawing/2014/main" id="{DD6FCC2D-F7C0-4100-AD53-3AF8C3B2E29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
        <p:nvSpPr>
          <p:cNvPr id="7" name="TekstSylinder 6">
            <a:extLst>
              <a:ext uri="{FF2B5EF4-FFF2-40B4-BE49-F238E27FC236}">
                <a16:creationId xmlns:a16="http://schemas.microsoft.com/office/drawing/2014/main" id="{955AAB03-50D7-4D89-BB03-B7481A67FF2D}"/>
              </a:ext>
            </a:extLst>
          </p:cNvPr>
          <p:cNvSpPr txBox="1"/>
          <p:nvPr userDrawn="1"/>
        </p:nvSpPr>
        <p:spPr>
          <a:xfrm>
            <a:off x="9881669" y="6521727"/>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Tree>
    <p:extLst>
      <p:ext uri="{BB962C8B-B14F-4D97-AF65-F5344CB8AC3E}">
        <p14:creationId xmlns:p14="http://schemas.microsoft.com/office/powerpoint/2010/main" val="27248005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halvsidebilde">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E9EAED0C-2A6E-42D7-9B25-A273B08EBCC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sp>
        <p:nvSpPr>
          <p:cNvPr id="7" name="Rektangel 6">
            <a:extLst>
              <a:ext uri="{FF2B5EF4-FFF2-40B4-BE49-F238E27FC236}">
                <a16:creationId xmlns:a16="http://schemas.microsoft.com/office/drawing/2014/main" id="{C850DC3F-1BBD-4C39-8B6D-08E973453607}"/>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68190" y="1122363"/>
            <a:ext cx="5127810" cy="2387600"/>
          </a:xfrm>
          <a:prstGeom prst="rect">
            <a:avLst/>
          </a:prstGeom>
          <a:effectLst>
            <a:glow rad="127000">
              <a:schemeClr val="accent1"/>
            </a:glow>
            <a:outerShdw blurRad="50800" dist="38100" dir="2700000" algn="tl" rotWithShape="0">
              <a:schemeClr val="bg2">
                <a:lumMod val="25000"/>
                <a:alpha val="40000"/>
              </a:schemeClr>
            </a:outerShdw>
          </a:effectLst>
        </p:spPr>
        <p:txBody>
          <a:bodyPr anchor="b">
            <a:noAutofit/>
          </a:bodyPr>
          <a:lstStyle>
            <a:lvl1pPr algn="l">
              <a:defRPr sz="4400">
                <a:solidFill>
                  <a:schemeClr val="bg1"/>
                </a:solidFill>
                <a:latin typeface="+mn-lt"/>
              </a:defRPr>
            </a:lvl1pPr>
          </a:lstStyle>
          <a:p>
            <a:r>
              <a:rPr lang="nb-NO" dirty="0"/>
              <a:t>Overskrift (pkt. 44) på </a:t>
            </a:r>
            <a:r>
              <a:rPr lang="nb-NO" dirty="0" err="1"/>
              <a:t>forsidemal</a:t>
            </a:r>
            <a:r>
              <a:rPr lang="nb-NO" dirty="0"/>
              <a:t> med ett bilde</a:t>
            </a:r>
          </a:p>
        </p:txBody>
      </p:sp>
      <p:sp>
        <p:nvSpPr>
          <p:cNvPr id="11" name="Undertittel 2">
            <a:extLst>
              <a:ext uri="{FF2B5EF4-FFF2-40B4-BE49-F238E27FC236}">
                <a16:creationId xmlns:a16="http://schemas.microsoft.com/office/drawing/2014/main" id="{8BAAC390-F47B-47BD-8525-7B87AD441CD5}"/>
              </a:ext>
            </a:extLst>
          </p:cNvPr>
          <p:cNvSpPr>
            <a:spLocks noGrp="1"/>
          </p:cNvSpPr>
          <p:nvPr>
            <p:ph type="subTitle" idx="1" hasCustomPrompt="1"/>
          </p:nvPr>
        </p:nvSpPr>
        <p:spPr>
          <a:xfrm>
            <a:off x="955289" y="3945693"/>
            <a:ext cx="5152663"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2" name="Plassholder for bilde 2">
            <a:extLst>
              <a:ext uri="{FF2B5EF4-FFF2-40B4-BE49-F238E27FC236}">
                <a16:creationId xmlns:a16="http://schemas.microsoft.com/office/drawing/2014/main" id="{5F6A47D4-6B0A-4D0F-83C5-44F1B0DB5A36}"/>
              </a:ext>
            </a:extLst>
          </p:cNvPr>
          <p:cNvSpPr>
            <a:spLocks noGrp="1"/>
          </p:cNvSpPr>
          <p:nvPr>
            <p:ph type="pic" idx="13" hasCustomPrompt="1"/>
          </p:nvPr>
        </p:nvSpPr>
        <p:spPr>
          <a:xfrm>
            <a:off x="6561608" y="0"/>
            <a:ext cx="5630392" cy="5220000"/>
          </a:xfrm>
          <a:prstGeom prst="rect">
            <a:avLst/>
          </a:prstGeom>
          <a:solidFill>
            <a:schemeClr val="bg1">
              <a:lumMod val="50000"/>
            </a:schemeClr>
          </a:solidFill>
          <a:ln>
            <a:noFill/>
          </a:ln>
        </p:spPr>
        <p:txBody>
          <a:bodyPr anchor="ctr">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 inn bilde som passer presentasjonens tema. </a:t>
            </a:r>
          </a:p>
          <a:p>
            <a:endParaRPr lang="nb-NO"/>
          </a:p>
          <a:p>
            <a:r>
              <a:rPr lang="nb-NO"/>
              <a:t>Hvis du ikke har et bilde som er relevant, kan du bruke en </a:t>
            </a:r>
            <a:r>
              <a:rPr lang="nb-NO" err="1"/>
              <a:t>forsidemal</a:t>
            </a:r>
            <a:r>
              <a:rPr lang="nb-NO"/>
              <a:t> uten bilde. </a:t>
            </a:r>
          </a:p>
        </p:txBody>
      </p:sp>
      <p:sp>
        <p:nvSpPr>
          <p:cNvPr id="15" name="Plassholder for dato 3">
            <a:extLst>
              <a:ext uri="{FF2B5EF4-FFF2-40B4-BE49-F238E27FC236}">
                <a16:creationId xmlns:a16="http://schemas.microsoft.com/office/drawing/2014/main" id="{4C6E4E7D-79DD-4324-B82E-4D2C95463A2C}"/>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03.09.2023</a:t>
            </a:fld>
            <a:endParaRPr lang="nb-NO" dirty="0"/>
          </a:p>
        </p:txBody>
      </p:sp>
      <p:pic>
        <p:nvPicPr>
          <p:cNvPr id="9" name="Bilde 8">
            <a:extLst>
              <a:ext uri="{FF2B5EF4-FFF2-40B4-BE49-F238E27FC236}">
                <a16:creationId xmlns:a16="http://schemas.microsoft.com/office/drawing/2014/main" id="{097CC72A-C6CF-4A35-92BE-20E3618CE1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456639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tre bilder">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37C1F5E2-EAC2-40D9-8401-564CC1EA7FC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sp>
        <p:nvSpPr>
          <p:cNvPr id="7" name="Rektangel 6">
            <a:extLst>
              <a:ext uri="{FF2B5EF4-FFF2-40B4-BE49-F238E27FC236}">
                <a16:creationId xmlns:a16="http://schemas.microsoft.com/office/drawing/2014/main" id="{C850DC3F-1BBD-4C39-8B6D-08E973453607}"/>
              </a:ext>
            </a:extLst>
          </p:cNvPr>
          <p:cNvSpPr/>
          <p:nvPr userDrawn="1"/>
        </p:nvSpPr>
        <p:spPr>
          <a:xfrm>
            <a:off x="0" y="2592000"/>
            <a:ext cx="12192000" cy="262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bilde 2">
            <a:extLst>
              <a:ext uri="{FF2B5EF4-FFF2-40B4-BE49-F238E27FC236}">
                <a16:creationId xmlns:a16="http://schemas.microsoft.com/office/drawing/2014/main" id="{42806100-589A-4BF8-8707-38D3F5B24DD2}"/>
              </a:ext>
            </a:extLst>
          </p:cNvPr>
          <p:cNvSpPr>
            <a:spLocks noGrp="1"/>
          </p:cNvSpPr>
          <p:nvPr>
            <p:ph type="pic" idx="13" hasCustomPrompt="1"/>
          </p:nvPr>
        </p:nvSpPr>
        <p:spPr>
          <a:xfrm>
            <a:off x="0" y="1"/>
            <a:ext cx="5352000" cy="2592000"/>
          </a:xfrm>
          <a:prstGeom prst="rect">
            <a:avLst/>
          </a:prstGeom>
          <a:solidFill>
            <a:schemeClr val="bg1">
              <a:lumMod val="8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a:t>
            </a:r>
            <a:br>
              <a:rPr lang="nb-NO"/>
            </a:br>
            <a:r>
              <a:rPr lang="nb-NO"/>
              <a:t>inn et bilde i liggende format.</a:t>
            </a:r>
          </a:p>
          <a:p>
            <a:r>
              <a:rPr lang="nb-NO"/>
              <a:t>Denne forsidemalen må ha </a:t>
            </a:r>
            <a:br>
              <a:rPr lang="nb-NO"/>
            </a:br>
            <a:r>
              <a:rPr lang="nb-NO"/>
              <a:t>tre bilder, hvis ikke blir </a:t>
            </a:r>
            <a:br>
              <a:rPr lang="nb-NO"/>
            </a:br>
            <a:r>
              <a:rPr lang="nb-NO"/>
              <a:t>det tomrom.</a:t>
            </a:r>
          </a:p>
        </p:txBody>
      </p:sp>
      <p:sp>
        <p:nvSpPr>
          <p:cNvPr id="14" name="Plassholder for bilde 2">
            <a:extLst>
              <a:ext uri="{FF2B5EF4-FFF2-40B4-BE49-F238E27FC236}">
                <a16:creationId xmlns:a16="http://schemas.microsoft.com/office/drawing/2014/main" id="{D878FE25-CFBD-48C8-99CE-16AC2905ACA1}"/>
              </a:ext>
            </a:extLst>
          </p:cNvPr>
          <p:cNvSpPr>
            <a:spLocks noGrp="1"/>
          </p:cNvSpPr>
          <p:nvPr>
            <p:ph type="pic" idx="14" hasCustomPrompt="1"/>
          </p:nvPr>
        </p:nvSpPr>
        <p:spPr>
          <a:xfrm>
            <a:off x="8772000" y="0"/>
            <a:ext cx="3420000" cy="2592000"/>
          </a:xfrm>
          <a:prstGeom prst="rect">
            <a:avLst/>
          </a:prstGeom>
          <a:solidFill>
            <a:schemeClr val="bg1">
              <a:lumMod val="6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3</a:t>
            </a:r>
          </a:p>
        </p:txBody>
      </p:sp>
      <p:sp>
        <p:nvSpPr>
          <p:cNvPr id="15" name="Plassholder for bilde 2">
            <a:extLst>
              <a:ext uri="{FF2B5EF4-FFF2-40B4-BE49-F238E27FC236}">
                <a16:creationId xmlns:a16="http://schemas.microsoft.com/office/drawing/2014/main" id="{CCCC7427-8045-4B95-9170-92E6EF6EB33C}"/>
              </a:ext>
            </a:extLst>
          </p:cNvPr>
          <p:cNvSpPr>
            <a:spLocks noGrp="1"/>
          </p:cNvSpPr>
          <p:nvPr>
            <p:ph type="pic" idx="15" hasCustomPrompt="1"/>
          </p:nvPr>
        </p:nvSpPr>
        <p:spPr>
          <a:xfrm>
            <a:off x="5352000" y="0"/>
            <a:ext cx="3420000" cy="2592000"/>
          </a:xfrm>
          <a:prstGeom prst="rect">
            <a:avLst/>
          </a:prstGeom>
          <a:solidFill>
            <a:schemeClr val="bg1">
              <a:lumMod val="7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2</a:t>
            </a:r>
          </a:p>
        </p:txBody>
      </p:sp>
      <p:sp>
        <p:nvSpPr>
          <p:cNvPr id="10" name="Plassholder for tekst 4">
            <a:extLst>
              <a:ext uri="{FF2B5EF4-FFF2-40B4-BE49-F238E27FC236}">
                <a16:creationId xmlns:a16="http://schemas.microsoft.com/office/drawing/2014/main" id="{DBC048E8-BE31-4C00-999A-87E1E8D97784}"/>
              </a:ext>
            </a:extLst>
          </p:cNvPr>
          <p:cNvSpPr>
            <a:spLocks noGrp="1"/>
          </p:cNvSpPr>
          <p:nvPr>
            <p:ph type="body" sz="quarter" idx="10" hasCustomPrompt="1"/>
          </p:nvPr>
        </p:nvSpPr>
        <p:spPr>
          <a:xfrm>
            <a:off x="959715" y="3173506"/>
            <a:ext cx="9847062" cy="1326163"/>
          </a:xfrm>
          <a:prstGeom prst="rect">
            <a:avLst/>
          </a:prstGeom>
          <a:effectLst>
            <a:outerShdw blurRad="50800" dist="38100" dir="2700000" algn="tl" rotWithShape="0">
              <a:prstClr val="black">
                <a:alpha val="21000"/>
              </a:prstClr>
            </a:outerShdw>
          </a:effectLst>
        </p:spPr>
        <p:txBody>
          <a:bodyPr anchor="b"/>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44) på </a:t>
            </a:r>
            <a:r>
              <a:rPr lang="nb-NO" dirty="0" err="1"/>
              <a:t>forsidemal</a:t>
            </a:r>
            <a:r>
              <a:rPr lang="nb-NO" dirty="0"/>
              <a:t> med tre bilder</a:t>
            </a:r>
          </a:p>
        </p:txBody>
      </p:sp>
      <p:sp>
        <p:nvSpPr>
          <p:cNvPr id="11" name="Undertittel 2">
            <a:extLst>
              <a:ext uri="{FF2B5EF4-FFF2-40B4-BE49-F238E27FC236}">
                <a16:creationId xmlns:a16="http://schemas.microsoft.com/office/drawing/2014/main" id="{F086707E-73C6-42D7-8341-430749AEADF7}"/>
              </a:ext>
            </a:extLst>
          </p:cNvPr>
          <p:cNvSpPr>
            <a:spLocks noGrp="1"/>
          </p:cNvSpPr>
          <p:nvPr>
            <p:ph type="subTitle" idx="1" hasCustomPrompt="1"/>
          </p:nvPr>
        </p:nvSpPr>
        <p:spPr>
          <a:xfrm>
            <a:off x="962216" y="4520658"/>
            <a:ext cx="6826059"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a:t>
            </a:r>
          </a:p>
        </p:txBody>
      </p:sp>
      <p:sp>
        <p:nvSpPr>
          <p:cNvPr id="19" name="Plassholder for dato 3">
            <a:extLst>
              <a:ext uri="{FF2B5EF4-FFF2-40B4-BE49-F238E27FC236}">
                <a16:creationId xmlns:a16="http://schemas.microsoft.com/office/drawing/2014/main" id="{7C1E1303-7E25-4912-BCEB-7D44C69367A4}"/>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03.09.2023</a:t>
            </a:fld>
            <a:endParaRPr lang="nb-NO" dirty="0"/>
          </a:p>
        </p:txBody>
      </p:sp>
      <p:pic>
        <p:nvPicPr>
          <p:cNvPr id="16" name="Bilde 15">
            <a:extLst>
              <a:ext uri="{FF2B5EF4-FFF2-40B4-BE49-F238E27FC236}">
                <a16:creationId xmlns:a16="http://schemas.microsoft.com/office/drawing/2014/main" id="{74D35C73-70F4-43AC-B82C-B659491765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216483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bakgrunnsbilde">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6788206-D5AB-41F9-80E6-8340542FB71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sp>
        <p:nvSpPr>
          <p:cNvPr id="3" name="Plassholder for bilde 2">
            <a:extLst>
              <a:ext uri="{FF2B5EF4-FFF2-40B4-BE49-F238E27FC236}">
                <a16:creationId xmlns:a16="http://schemas.microsoft.com/office/drawing/2014/main" id="{B25F000E-37A8-4940-9530-AC41E4F29800}"/>
              </a:ext>
            </a:extLst>
          </p:cNvPr>
          <p:cNvSpPr>
            <a:spLocks noGrp="1"/>
          </p:cNvSpPr>
          <p:nvPr>
            <p:ph type="pic" sz="quarter" idx="12"/>
          </p:nvPr>
        </p:nvSpPr>
        <p:spPr>
          <a:xfrm>
            <a:off x="0" y="0"/>
            <a:ext cx="12192000" cy="5226050"/>
          </a:xfrm>
          <a:prstGeom prst="rect">
            <a:avLst/>
          </a:prstGeom>
          <a:solidFill>
            <a:schemeClr val="bg1">
              <a:lumMod val="8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Klikk på ikonet for å legge til et bilde</a:t>
            </a:r>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859" y="2728451"/>
            <a:ext cx="9904918" cy="927561"/>
          </a:xfrm>
          <a:prstGeom prst="rect">
            <a:avLst/>
          </a:prstGeom>
          <a:effectLst>
            <a:outerShdw blurRad="50800" dist="25400" dir="2700000" algn="tl" rotWithShape="0">
              <a:schemeClr val="tx1">
                <a:alpha val="40000"/>
              </a:schemeClr>
            </a:outerShdw>
          </a:effectLst>
        </p:spPr>
        <p:txBody>
          <a:bodyPr anchor="b"/>
          <a:lstStyle>
            <a:lvl1pPr algn="l">
              <a:defRPr sz="5400">
                <a:solidFill>
                  <a:schemeClr val="tx1"/>
                </a:solidFill>
                <a:latin typeface="+mn-lt"/>
              </a:defRPr>
            </a:lvl1pPr>
          </a:lstStyle>
          <a:p>
            <a:r>
              <a:rPr lang="nb-NO" dirty="0"/>
              <a:t>Overskrift (pkt. 54) </a:t>
            </a:r>
            <a:r>
              <a:rPr lang="nb-NO" dirty="0" err="1"/>
              <a:t>bildemal</a:t>
            </a:r>
            <a:endParaRPr lang="nb-NO" dirty="0"/>
          </a:p>
        </p:txBody>
      </p:sp>
      <p:sp>
        <p:nvSpPr>
          <p:cNvPr id="9" name="Plassholder for tekst 6">
            <a:extLst>
              <a:ext uri="{FF2B5EF4-FFF2-40B4-BE49-F238E27FC236}">
                <a16:creationId xmlns:a16="http://schemas.microsoft.com/office/drawing/2014/main" id="{8BEBCF7A-C37A-4B02-B277-083E4CB6ADA6}"/>
              </a:ext>
            </a:extLst>
          </p:cNvPr>
          <p:cNvSpPr>
            <a:spLocks noGrp="1"/>
          </p:cNvSpPr>
          <p:nvPr>
            <p:ph type="body" sz="quarter" idx="11" hasCustomPrompt="1"/>
          </p:nvPr>
        </p:nvSpPr>
        <p:spPr>
          <a:xfrm>
            <a:off x="967089" y="3952084"/>
            <a:ext cx="4941876" cy="1036667"/>
          </a:xfrm>
          <a:prstGeom prst="rect">
            <a:avLst/>
          </a:prstGeom>
          <a:effectLst>
            <a:outerShdw blurRad="50800" dist="38100" dir="2700000" algn="tl" rotWithShape="0">
              <a:prstClr val="black">
                <a:alpha val="24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1" name="Plassholder for dato 3">
            <a:extLst>
              <a:ext uri="{FF2B5EF4-FFF2-40B4-BE49-F238E27FC236}">
                <a16:creationId xmlns:a16="http://schemas.microsoft.com/office/drawing/2014/main" id="{6315973F-A371-4756-9A7A-5C7DB782A380}"/>
              </a:ext>
            </a:extLst>
          </p:cNvPr>
          <p:cNvSpPr>
            <a:spLocks noGrp="1"/>
          </p:cNvSpPr>
          <p:nvPr>
            <p:ph type="dt" sz="half" idx="2"/>
          </p:nvPr>
        </p:nvSpPr>
        <p:spPr>
          <a:xfrm>
            <a:off x="10442122" y="6261302"/>
            <a:ext cx="1444114"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03.09.2023</a:t>
            </a:fld>
            <a:endParaRPr lang="nb-NO" dirty="0"/>
          </a:p>
        </p:txBody>
      </p:sp>
      <p:pic>
        <p:nvPicPr>
          <p:cNvPr id="8" name="Bilde 7">
            <a:extLst>
              <a:ext uri="{FF2B5EF4-FFF2-40B4-BE49-F238E27FC236}">
                <a16:creationId xmlns:a16="http://schemas.microsoft.com/office/drawing/2014/main" id="{D489EEEB-08D5-45D1-97FB-2FC9315BE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35776"/>
            <a:ext cx="4794730" cy="1452803"/>
          </a:xfrm>
          <a:prstGeom prst="rect">
            <a:avLst/>
          </a:prstGeom>
        </p:spPr>
      </p:pic>
    </p:spTree>
    <p:extLst>
      <p:ext uri="{BB962C8B-B14F-4D97-AF65-F5344CB8AC3E}">
        <p14:creationId xmlns:p14="http://schemas.microsoft.com/office/powerpoint/2010/main" val="1363573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ytt navn statsforvalter">
    <p:bg>
      <p:bgPr>
        <a:solidFill>
          <a:schemeClr val="bg1"/>
        </a:solidFill>
        <a:effectLst/>
      </p:bgPr>
    </p:bg>
    <p:spTree>
      <p:nvGrpSpPr>
        <p:cNvPr id="1" name=""/>
        <p:cNvGrpSpPr/>
        <p:nvPr/>
      </p:nvGrpSpPr>
      <p:grpSpPr>
        <a:xfrm>
          <a:off x="0" y="0"/>
          <a:ext cx="0" cy="0"/>
          <a:chOff x="0" y="0"/>
          <a:chExt cx="0" cy="0"/>
        </a:xfrm>
      </p:grpSpPr>
      <p:sp>
        <p:nvSpPr>
          <p:cNvPr id="16" name="Plassholder for lysbildenummer 5">
            <a:extLst>
              <a:ext uri="{FF2B5EF4-FFF2-40B4-BE49-F238E27FC236}">
                <a16:creationId xmlns:a16="http://schemas.microsoft.com/office/drawing/2014/main" id="{7373CDF4-BFBE-4FCB-B38E-D0FBBDCBDACC}"/>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0" name="TekstSylinder 9">
            <a:extLst>
              <a:ext uri="{FF2B5EF4-FFF2-40B4-BE49-F238E27FC236}">
                <a16:creationId xmlns:a16="http://schemas.microsoft.com/office/drawing/2014/main" id="{FD6B6E36-64C5-4384-8EE0-8EC340DDFD5A}"/>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pic>
        <p:nvPicPr>
          <p:cNvPr id="4" name="Bilde 3" descr="Et bilde som inneholder tekst&#10;&#10;Automatisk generert beskrivelse">
            <a:extLst>
              <a:ext uri="{FF2B5EF4-FFF2-40B4-BE49-F238E27FC236}">
                <a16:creationId xmlns:a16="http://schemas.microsoft.com/office/drawing/2014/main" id="{8C5B5F68-F48D-4E1C-8C05-A36344C472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053" y="697947"/>
            <a:ext cx="8100978" cy="5170449"/>
          </a:xfrm>
          <a:prstGeom prst="rect">
            <a:avLst/>
          </a:prstGeom>
        </p:spPr>
      </p:pic>
      <p:sp>
        <p:nvSpPr>
          <p:cNvPr id="6" name="TekstSylinder 5">
            <a:extLst>
              <a:ext uri="{FF2B5EF4-FFF2-40B4-BE49-F238E27FC236}">
                <a16:creationId xmlns:a16="http://schemas.microsoft.com/office/drawing/2014/main" id="{ADF5CDB3-09CA-42EA-BA1E-2B367F8E0841}"/>
              </a:ext>
            </a:extLst>
          </p:cNvPr>
          <p:cNvSpPr txBox="1"/>
          <p:nvPr userDrawn="1"/>
        </p:nvSpPr>
        <p:spPr>
          <a:xfrm>
            <a:off x="6096000" y="1096503"/>
            <a:ext cx="5114693" cy="1200329"/>
          </a:xfrm>
          <a:prstGeom prst="rect">
            <a:avLst/>
          </a:prstGeom>
          <a:noFill/>
        </p:spPr>
        <p:txBody>
          <a:bodyPr wrap="square" rtlCol="0">
            <a:spAutoFit/>
          </a:bodyPr>
          <a:lstStyle/>
          <a:p>
            <a:r>
              <a:rPr lang="nb-NO" sz="3600" dirty="0"/>
              <a:t>Fylkesmannen har blitt Statsforvalteren</a:t>
            </a:r>
          </a:p>
        </p:txBody>
      </p:sp>
      <p:sp>
        <p:nvSpPr>
          <p:cNvPr id="7" name="TekstSylinder 6">
            <a:extLst>
              <a:ext uri="{FF2B5EF4-FFF2-40B4-BE49-F238E27FC236}">
                <a16:creationId xmlns:a16="http://schemas.microsoft.com/office/drawing/2014/main" id="{D42035F7-AB0D-49B5-BD55-C62747CA23E8}"/>
              </a:ext>
            </a:extLst>
          </p:cNvPr>
          <p:cNvSpPr txBox="1"/>
          <p:nvPr userDrawn="1"/>
        </p:nvSpPr>
        <p:spPr>
          <a:xfrm>
            <a:off x="6096000" y="2955601"/>
            <a:ext cx="5040306" cy="280589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2800" dirty="0">
                <a:latin typeface="+mj-lt"/>
              </a:rPr>
              <a:t>1. januar 2021 skiftet Fylkesmannen i Innlandet navn til Statsforvalteren i Innlandet.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2800" dirty="0">
                <a:latin typeface="+mj-lt"/>
              </a:rPr>
              <a:t>Selv om vi har byttet navn, er ikke oppgavene våre endret</a:t>
            </a:r>
          </a:p>
        </p:txBody>
      </p:sp>
    </p:spTree>
    <p:extLst>
      <p:ext uri="{BB962C8B-B14F-4D97-AF65-F5344CB8AC3E}">
        <p14:creationId xmlns:p14="http://schemas.microsoft.com/office/powerpoint/2010/main" val="304646807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pgaver Statsforvalteren">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8" name="TekstSylinder 7">
            <a:extLst>
              <a:ext uri="{FF2B5EF4-FFF2-40B4-BE49-F238E27FC236}">
                <a16:creationId xmlns:a16="http://schemas.microsoft.com/office/drawing/2014/main" id="{6A05B4E6-379E-4D8A-B2CD-084E47EE4AB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sp>
        <p:nvSpPr>
          <p:cNvPr id="2" name="TekstSylinder 1">
            <a:extLst>
              <a:ext uri="{FF2B5EF4-FFF2-40B4-BE49-F238E27FC236}">
                <a16:creationId xmlns:a16="http://schemas.microsoft.com/office/drawing/2014/main" id="{547F54FC-884C-49DF-8106-963BA84D8D44}"/>
              </a:ext>
            </a:extLst>
          </p:cNvPr>
          <p:cNvSpPr txBox="1"/>
          <p:nvPr userDrawn="1"/>
        </p:nvSpPr>
        <p:spPr>
          <a:xfrm>
            <a:off x="1055688" y="5336660"/>
            <a:ext cx="81408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mj-lt"/>
                <a:ea typeface="+mn-ea"/>
                <a:cs typeface="+mn-cs"/>
              </a:rPr>
              <a:t>Vi skal være en aktør å spille på lag med – for enkeltpersoner, organisasjoner, næringsliv og kommuner. Sammen skal vi bygge et enda sterkere Innlandet.</a:t>
            </a:r>
          </a:p>
        </p:txBody>
      </p:sp>
      <p:sp>
        <p:nvSpPr>
          <p:cNvPr id="5" name="TekstSylinder 4">
            <a:extLst>
              <a:ext uri="{FF2B5EF4-FFF2-40B4-BE49-F238E27FC236}">
                <a16:creationId xmlns:a16="http://schemas.microsoft.com/office/drawing/2014/main" id="{99AC2B94-74EF-4FFF-8075-473A2775969F}"/>
              </a:ext>
            </a:extLst>
          </p:cNvPr>
          <p:cNvSpPr txBox="1"/>
          <p:nvPr userDrawn="1"/>
        </p:nvSpPr>
        <p:spPr>
          <a:xfrm>
            <a:off x="1055688" y="873125"/>
            <a:ext cx="10001196" cy="646331"/>
          </a:xfrm>
          <a:prstGeom prst="rect">
            <a:avLst/>
          </a:prstGeom>
          <a:noFill/>
        </p:spPr>
        <p:txBody>
          <a:bodyPr wrap="square" rtlCol="0">
            <a:spAutoFit/>
          </a:bodyPr>
          <a:lstStyle/>
          <a:p>
            <a:r>
              <a:rPr lang="nb-NO" sz="3600" kern="1200" dirty="0">
                <a:solidFill>
                  <a:schemeClr val="accent1"/>
                </a:solidFill>
                <a:latin typeface="+mn-lt"/>
                <a:ea typeface="Open Sans SemiBold" panose="020B0706030804020204" pitchFamily="34" charset="0"/>
                <a:cs typeface="Open Sans SemiBold" panose="020B0706030804020204" pitchFamily="34" charset="0"/>
              </a:rPr>
              <a:t>Statsforvalteren i Innlandet skal:</a:t>
            </a:r>
          </a:p>
        </p:txBody>
      </p:sp>
      <p:sp>
        <p:nvSpPr>
          <p:cNvPr id="7" name="TekstSylinder 6">
            <a:extLst>
              <a:ext uri="{FF2B5EF4-FFF2-40B4-BE49-F238E27FC236}">
                <a16:creationId xmlns:a16="http://schemas.microsoft.com/office/drawing/2014/main" id="{41A5EBA4-2B04-4BFB-A1AF-00F946E9D094}"/>
              </a:ext>
            </a:extLst>
          </p:cNvPr>
          <p:cNvSpPr txBox="1"/>
          <p:nvPr userDrawn="1"/>
        </p:nvSpPr>
        <p:spPr>
          <a:xfrm>
            <a:off x="1055688" y="2403223"/>
            <a:ext cx="9112468" cy="254428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være der for at barn og unge i Innlandet skal ha en trygg og god oppvekst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bidra til at vi følger opp FNs bærekraftmål og omstiller Norge til et lavutslippssamfunn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bidra til at vi i Innlandet utnytter potensialet i jord- og skogressursene på en bærekraftig måte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fortsatt ha god dialog med kommunene i Innlandet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latin typeface="+mj-lt"/>
              </a:rPr>
              <a:t>fortsatt bruke initiativretten og bidra til å få fram det beste ved Innlandet </a:t>
            </a:r>
          </a:p>
        </p:txBody>
      </p:sp>
    </p:spTree>
    <p:extLst>
      <p:ext uri="{BB962C8B-B14F-4D97-AF65-F5344CB8AC3E}">
        <p14:creationId xmlns:p14="http://schemas.microsoft.com/office/powerpoint/2010/main" val="20938592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innhold lys topp 1 spalte">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10078772" cy="4144259"/>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Mye tekst vil gjøre at publikum bruker mer tid på å lese, og mindre tid på å lytte.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1-spalte-versjonen bør brukes når du bare har noen få punkt</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Overskriften (pkt. 36) bør være kort og tydelig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dirty="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Innlandet</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9571256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364315CE-F722-474E-BD88-64FFBC8D5DBB}"/>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25142320"/>
      </p:ext>
    </p:extLst>
  </p:cSld>
  <p:clrMap bg1="lt1" tx1="dk1" bg2="lt2" tx2="dk2" accent1="accent1" accent2="accent2" accent3="accent3" accent4="accent4" accent5="accent5" accent6="accent6" hlink="hlink" folHlink="folHlink"/>
  <p:sldLayoutIdLst>
    <p:sldLayoutId id="2147483695" r:id="rId1"/>
    <p:sldLayoutId id="2147483661" r:id="rId2"/>
    <p:sldLayoutId id="2147483666" r:id="rId3"/>
    <p:sldLayoutId id="2147483667" r:id="rId4"/>
    <p:sldLayoutId id="2147483669" r:id="rId5"/>
    <p:sldLayoutId id="2147483756" r:id="rId6"/>
    <p:sldLayoutId id="2147483762" r:id="rId7"/>
    <p:sldLayoutId id="2147483763" r:id="rId8"/>
    <p:sldLayoutId id="2147483760" r:id="rId9"/>
    <p:sldLayoutId id="2147483764" r:id="rId10"/>
    <p:sldLayoutId id="2147483664" r:id="rId11"/>
    <p:sldLayoutId id="2147483713" r:id="rId12"/>
    <p:sldLayoutId id="2147483761" r:id="rId13"/>
    <p:sldLayoutId id="2147483685" r:id="rId14"/>
    <p:sldLayoutId id="2147483714" r:id="rId15"/>
    <p:sldLayoutId id="2147483702" r:id="rId16"/>
    <p:sldLayoutId id="2147483736" r:id="rId17"/>
    <p:sldLayoutId id="2147483733" r:id="rId18"/>
    <p:sldLayoutId id="2147483716" r:id="rId19"/>
    <p:sldLayoutId id="2147483707" r:id="rId20"/>
    <p:sldLayoutId id="2147483675" r:id="rId21"/>
    <p:sldLayoutId id="2147483706" r:id="rId22"/>
    <p:sldLayoutId id="2147483709" r:id="rId23"/>
    <p:sldLayoutId id="2147483711" r:id="rId24"/>
    <p:sldLayoutId id="2147483710" r:id="rId25"/>
    <p:sldLayoutId id="2147483712" r:id="rId26"/>
    <p:sldLayoutId id="2147483655" r:id="rId27"/>
    <p:sldLayoutId id="2147483705" r:id="rId28"/>
    <p:sldLayoutId id="2147483690" r:id="rId29"/>
    <p:sldLayoutId id="2147483759" r:id="rId30"/>
    <p:sldLayoutId id="2147483758" r:id="rId31"/>
    <p:sldLayoutId id="2147483757" r:id="rId32"/>
    <p:sldLayoutId id="2147483746" r:id="rId33"/>
    <p:sldLayoutId id="2147483718" r:id="rId34"/>
    <p:sldLayoutId id="2147483719" r:id="rId35"/>
  </p:sldLayoutIdLst>
  <p:hf sldNum="0" hdr="0" ftr="0"/>
  <p:txStyles>
    <p:titleStyle>
      <a:lvl1pPr algn="l" defTabSz="914400" rtl="0" eaLnBrk="1" latinLnBrk="0" hangingPunct="1">
        <a:lnSpc>
          <a:spcPct val="90000"/>
        </a:lnSpc>
        <a:spcBef>
          <a:spcPct val="0"/>
        </a:spcBef>
        <a:buNone/>
        <a:defRPr sz="3600" kern="1200">
          <a:solidFill>
            <a:schemeClr val="tx1"/>
          </a:solidFill>
          <a:latin typeface="+mn-lt"/>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547EBF"/>
          </p15:clr>
        </p15:guide>
        <p15:guide id="2" pos="257" userDrawn="1">
          <p15:clr>
            <a:srgbClr val="F26B43"/>
          </p15:clr>
        </p15:guide>
        <p15:guide id="3" pos="665" userDrawn="1">
          <p15:clr>
            <a:srgbClr val="547EBF"/>
          </p15:clr>
        </p15:guide>
        <p15:guide id="4" orient="horz" pos="3974" userDrawn="1">
          <p15:clr>
            <a:srgbClr val="547EBF"/>
          </p15:clr>
        </p15:guide>
        <p15:guide id="5" pos="7015" userDrawn="1">
          <p15:clr>
            <a:srgbClr val="547EBF"/>
          </p15:clr>
        </p15:guide>
        <p15:guide id="6" orient="horz" pos="232" userDrawn="1">
          <p15:clr>
            <a:srgbClr val="F26B43"/>
          </p15:clr>
        </p15:guide>
        <p15:guide id="7" pos="7423" userDrawn="1">
          <p15:clr>
            <a:srgbClr val="F26B43"/>
          </p15:clr>
        </p15:guide>
        <p15:guide id="8" pos="7106" userDrawn="1">
          <p15:clr>
            <a:srgbClr val="F26B43"/>
          </p15:clr>
        </p15:guide>
        <p15:guide id="9" pos="3840" userDrawn="1">
          <p15:clr>
            <a:srgbClr val="FDE53C"/>
          </p15:clr>
        </p15:guide>
        <p15:guide id="11" orient="horz" pos="550" userDrawn="1">
          <p15:clr>
            <a:srgbClr val="F26B43"/>
          </p15:clr>
        </p15:guide>
        <p15:guide id="12" orient="horz" pos="4201" userDrawn="1">
          <p15:clr>
            <a:srgbClr val="F26B43"/>
          </p15:clr>
        </p15:guide>
        <p15:guide id="13" pos="2774" userDrawn="1">
          <p15:clr>
            <a:srgbClr val="F26B43"/>
          </p15:clr>
        </p15:guide>
        <p15:guide id="14" pos="4906" userDrawn="1">
          <p15:clr>
            <a:srgbClr val="F26B43"/>
          </p15:clr>
        </p15:guide>
        <p15:guide id="15" orient="horz" pos="2092" userDrawn="1">
          <p15:clr>
            <a:srgbClr val="F26B43"/>
          </p15:clr>
        </p15:guide>
        <p15:guide id="16" orient="horz" pos="272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016D7F1-8DDA-5BE7-F61B-4901201610A7}"/>
              </a:ext>
            </a:extLst>
          </p:cNvPr>
          <p:cNvSpPr>
            <a:spLocks noGrp="1"/>
          </p:cNvSpPr>
          <p:nvPr>
            <p:ph type="dt" sz="half" idx="2"/>
          </p:nvPr>
        </p:nvSpPr>
        <p:spPr/>
        <p:txBody>
          <a:bodyPr/>
          <a:lstStyle/>
          <a:p>
            <a:r>
              <a:rPr lang="nb-NO" dirty="0"/>
              <a:t>08.11.2022</a:t>
            </a:r>
          </a:p>
        </p:txBody>
      </p:sp>
      <p:sp>
        <p:nvSpPr>
          <p:cNvPr id="3" name="Plassholder for tekst 2">
            <a:extLst>
              <a:ext uri="{FF2B5EF4-FFF2-40B4-BE49-F238E27FC236}">
                <a16:creationId xmlns:a16="http://schemas.microsoft.com/office/drawing/2014/main" id="{57EAFDB3-9A1D-E184-0207-FF8E1B1B8606}"/>
              </a:ext>
            </a:extLst>
          </p:cNvPr>
          <p:cNvSpPr>
            <a:spLocks noGrp="1"/>
          </p:cNvSpPr>
          <p:nvPr>
            <p:ph type="body" sz="quarter" idx="10"/>
          </p:nvPr>
        </p:nvSpPr>
        <p:spPr/>
        <p:txBody>
          <a:bodyPr/>
          <a:lstStyle/>
          <a:p>
            <a:r>
              <a:rPr lang="nb-NO" dirty="0"/>
              <a:t>Kantvegetasjon i skog</a:t>
            </a:r>
          </a:p>
        </p:txBody>
      </p:sp>
      <p:sp>
        <p:nvSpPr>
          <p:cNvPr id="4" name="Plassholder for tekst 3">
            <a:extLst>
              <a:ext uri="{FF2B5EF4-FFF2-40B4-BE49-F238E27FC236}">
                <a16:creationId xmlns:a16="http://schemas.microsoft.com/office/drawing/2014/main" id="{8976E997-21E6-6D28-0718-BCD8DBD2AA50}"/>
              </a:ext>
            </a:extLst>
          </p:cNvPr>
          <p:cNvSpPr>
            <a:spLocks noGrp="1"/>
          </p:cNvSpPr>
          <p:nvPr>
            <p:ph type="body" sz="quarter" idx="11"/>
          </p:nvPr>
        </p:nvSpPr>
        <p:spPr/>
        <p:txBody>
          <a:bodyPr/>
          <a:lstStyle/>
          <a:p>
            <a:r>
              <a:rPr lang="nb-NO" dirty="0"/>
              <a:t>Mathis Lunde</a:t>
            </a:r>
          </a:p>
        </p:txBody>
      </p:sp>
    </p:spTree>
    <p:extLst>
      <p:ext uri="{BB962C8B-B14F-4D97-AF65-F5344CB8AC3E}">
        <p14:creationId xmlns:p14="http://schemas.microsoft.com/office/powerpoint/2010/main" val="4206223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D31EE29-0EC7-6E12-DD5C-81B82AF00D44}"/>
              </a:ext>
            </a:extLst>
          </p:cNvPr>
          <p:cNvSpPr>
            <a:spLocks noGrp="1"/>
          </p:cNvSpPr>
          <p:nvPr>
            <p:ph type="body" sz="quarter" idx="11"/>
          </p:nvPr>
        </p:nvSpPr>
        <p:spPr/>
        <p:txBody>
          <a:bodyPr/>
          <a:lstStyle/>
          <a:p>
            <a:pPr marL="342900" indent="-342900">
              <a:buFont typeface="Arial" panose="020B0604020202020204" pitchFamily="34" charset="0"/>
              <a:buChar char="•"/>
            </a:pPr>
            <a:r>
              <a:rPr lang="nb-NO" dirty="0"/>
              <a:t>Kantsonen skal stå på fastmark, men trær på myra kan tas med i vurdering</a:t>
            </a:r>
          </a:p>
          <a:p>
            <a:pPr marL="342900" indent="-342900">
              <a:buFont typeface="Arial" panose="020B0604020202020204" pitchFamily="34" charset="0"/>
              <a:buChar char="•"/>
            </a:pPr>
            <a:r>
              <a:rPr lang="nb-NO" dirty="0"/>
              <a:t>Bare unntaksvis vil det være behov for kantsoner med bredde på mer enn en </a:t>
            </a:r>
            <a:r>
              <a:rPr lang="nb-NO" dirty="0" err="1"/>
              <a:t>trehøyde</a:t>
            </a:r>
            <a:endParaRPr lang="nb-NO" dirty="0"/>
          </a:p>
          <a:p>
            <a:pPr marL="342900" indent="-342900">
              <a:buFont typeface="Arial" panose="020B0604020202020204" pitchFamily="34" charset="0"/>
              <a:buChar char="•"/>
            </a:pPr>
            <a:r>
              <a:rPr lang="nb-NO" dirty="0"/>
              <a:t>Ikke krav om etablering av kantsone mot myrer mindre enn 2 daa</a:t>
            </a:r>
          </a:p>
        </p:txBody>
      </p:sp>
      <p:sp>
        <p:nvSpPr>
          <p:cNvPr id="4" name="Tittel 3">
            <a:extLst>
              <a:ext uri="{FF2B5EF4-FFF2-40B4-BE49-F238E27FC236}">
                <a16:creationId xmlns:a16="http://schemas.microsoft.com/office/drawing/2014/main" id="{1BF6A3B2-6141-B9C3-1715-790D646171A4}"/>
              </a:ext>
            </a:extLst>
          </p:cNvPr>
          <p:cNvSpPr>
            <a:spLocks noGrp="1"/>
          </p:cNvSpPr>
          <p:nvPr>
            <p:ph type="title"/>
          </p:nvPr>
        </p:nvSpPr>
        <p:spPr/>
        <p:txBody>
          <a:bodyPr/>
          <a:lstStyle/>
          <a:p>
            <a:r>
              <a:rPr lang="nb-NO" b="1" dirty="0"/>
              <a:t>Kantsone</a:t>
            </a:r>
            <a:r>
              <a:rPr lang="nb-NO" dirty="0"/>
              <a:t> mot myr, hvor starter myra?</a:t>
            </a:r>
          </a:p>
        </p:txBody>
      </p:sp>
      <p:pic>
        <p:nvPicPr>
          <p:cNvPr id="6" name="Bilde 5" descr="Et bilde som inneholder tre, utendørs, plante&#10;&#10;Automatisk generert beskrivelse">
            <a:extLst>
              <a:ext uri="{FF2B5EF4-FFF2-40B4-BE49-F238E27FC236}">
                <a16:creationId xmlns:a16="http://schemas.microsoft.com/office/drawing/2014/main" id="{1A52A8A9-A834-FBDD-E79C-CA8C55CE16D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7406193" y="1100748"/>
            <a:ext cx="3265756" cy="6182171"/>
          </a:xfrm>
          <a:prstGeom prst="rect">
            <a:avLst/>
          </a:prstGeom>
          <a:ln>
            <a:solidFill>
              <a:schemeClr val="tx1"/>
            </a:solidFill>
          </a:ln>
        </p:spPr>
      </p:pic>
      <p:sp>
        <p:nvSpPr>
          <p:cNvPr id="7" name="TekstSylinder 6">
            <a:extLst>
              <a:ext uri="{FF2B5EF4-FFF2-40B4-BE49-F238E27FC236}">
                <a16:creationId xmlns:a16="http://schemas.microsoft.com/office/drawing/2014/main" id="{864BFCEC-382A-8D83-FBE6-D7C9DD8DBF29}"/>
              </a:ext>
            </a:extLst>
          </p:cNvPr>
          <p:cNvSpPr txBox="1"/>
          <p:nvPr/>
        </p:nvSpPr>
        <p:spPr>
          <a:xfrm>
            <a:off x="11225284" y="5824711"/>
            <a:ext cx="1111816" cy="189283"/>
          </a:xfrm>
          <a:prstGeom prst="rect">
            <a:avLst/>
          </a:prstGeom>
          <a:noFill/>
        </p:spPr>
        <p:txBody>
          <a:bodyPr wrap="square" rtlCol="0">
            <a:spAutoFit/>
          </a:bodyPr>
          <a:lstStyle/>
          <a:p>
            <a:pPr>
              <a:lnSpc>
                <a:spcPct val="90000"/>
              </a:lnSpc>
              <a:spcBef>
                <a:spcPts val="1000"/>
              </a:spcBef>
            </a:pPr>
            <a:r>
              <a:rPr lang="nb-NO" sz="700" b="1" dirty="0">
                <a:latin typeface="+mj-lt"/>
              </a:rPr>
              <a:t>Foto: </a:t>
            </a:r>
            <a:r>
              <a:rPr lang="nb-NO" sz="700" dirty="0">
                <a:latin typeface="+mj-lt"/>
              </a:rPr>
              <a:t>Mathis Lunde</a:t>
            </a:r>
          </a:p>
        </p:txBody>
      </p:sp>
    </p:spTree>
    <p:extLst>
      <p:ext uri="{BB962C8B-B14F-4D97-AF65-F5344CB8AC3E}">
        <p14:creationId xmlns:p14="http://schemas.microsoft.com/office/powerpoint/2010/main" val="289570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86DD8AF-43D6-DAF1-0B20-9395673CA09C}"/>
              </a:ext>
            </a:extLst>
          </p:cNvPr>
          <p:cNvSpPr>
            <a:spLocks noGrp="1"/>
          </p:cNvSpPr>
          <p:nvPr>
            <p:ph type="body" sz="quarter" idx="11"/>
          </p:nvPr>
        </p:nvSpPr>
        <p:spPr>
          <a:xfrm>
            <a:off x="1057541" y="2164988"/>
            <a:ext cx="5249130" cy="4144259"/>
          </a:xfrm>
        </p:spPr>
        <p:txBody>
          <a:bodyPr/>
          <a:lstStyle/>
          <a:p>
            <a:r>
              <a:rPr lang="nb-NO" dirty="0"/>
              <a:t>Praktiske hensyn</a:t>
            </a:r>
          </a:p>
          <a:p>
            <a:r>
              <a:rPr lang="nb-NO" dirty="0"/>
              <a:t>«Stubb høyt»</a:t>
            </a:r>
          </a:p>
          <a:p>
            <a:r>
              <a:rPr lang="nb-NO" dirty="0"/>
              <a:t>Sikkerhet og framkommelighet</a:t>
            </a:r>
          </a:p>
          <a:p>
            <a:endParaRPr lang="nb-NO" dirty="0"/>
          </a:p>
        </p:txBody>
      </p:sp>
      <p:sp>
        <p:nvSpPr>
          <p:cNvPr id="3" name="Tittel 2">
            <a:extLst>
              <a:ext uri="{FF2B5EF4-FFF2-40B4-BE49-F238E27FC236}">
                <a16:creationId xmlns:a16="http://schemas.microsoft.com/office/drawing/2014/main" id="{39553045-08ED-9A00-75DE-B7945633BDDF}"/>
              </a:ext>
            </a:extLst>
          </p:cNvPr>
          <p:cNvSpPr>
            <a:spLocks noGrp="1"/>
          </p:cNvSpPr>
          <p:nvPr>
            <p:ph type="title"/>
          </p:nvPr>
        </p:nvSpPr>
        <p:spPr/>
        <p:txBody>
          <a:bodyPr/>
          <a:lstStyle/>
          <a:p>
            <a:r>
              <a:rPr lang="nb-NO" b="1" dirty="0"/>
              <a:t>Kantsone</a:t>
            </a:r>
            <a:r>
              <a:rPr lang="nb-NO" dirty="0"/>
              <a:t> og landbruksveg</a:t>
            </a:r>
          </a:p>
        </p:txBody>
      </p:sp>
      <p:sp>
        <p:nvSpPr>
          <p:cNvPr id="6" name="TekstSylinder 5">
            <a:extLst>
              <a:ext uri="{FF2B5EF4-FFF2-40B4-BE49-F238E27FC236}">
                <a16:creationId xmlns:a16="http://schemas.microsoft.com/office/drawing/2014/main" id="{AC647922-8301-266E-CDEC-435C592C4629}"/>
              </a:ext>
            </a:extLst>
          </p:cNvPr>
          <p:cNvSpPr txBox="1"/>
          <p:nvPr/>
        </p:nvSpPr>
        <p:spPr>
          <a:xfrm>
            <a:off x="5718412" y="6537216"/>
            <a:ext cx="1068339" cy="189283"/>
          </a:xfrm>
          <a:prstGeom prst="rect">
            <a:avLst/>
          </a:prstGeom>
          <a:noFill/>
        </p:spPr>
        <p:txBody>
          <a:bodyPr wrap="square" rtlCol="0">
            <a:spAutoFit/>
          </a:bodyPr>
          <a:lstStyle/>
          <a:p>
            <a:pPr>
              <a:lnSpc>
                <a:spcPct val="90000"/>
              </a:lnSpc>
              <a:spcBef>
                <a:spcPts val="1000"/>
              </a:spcBef>
            </a:pPr>
            <a:r>
              <a:rPr lang="nb-NO" sz="700" b="1" dirty="0">
                <a:latin typeface="+mj-lt"/>
              </a:rPr>
              <a:t>Foto: </a:t>
            </a:r>
            <a:r>
              <a:rPr lang="nb-NO" sz="700" dirty="0">
                <a:latin typeface="+mj-lt"/>
              </a:rPr>
              <a:t>Carl Olav Holen</a:t>
            </a:r>
          </a:p>
        </p:txBody>
      </p:sp>
      <p:pic>
        <p:nvPicPr>
          <p:cNvPr id="7" name="Bilde 6" descr="Et bilde som inneholder utendørs, plante, gress, innsjø&#10;&#10;Automatisk generert beskrivelse">
            <a:extLst>
              <a:ext uri="{FF2B5EF4-FFF2-40B4-BE49-F238E27FC236}">
                <a16:creationId xmlns:a16="http://schemas.microsoft.com/office/drawing/2014/main" id="{056C6EEA-7652-28AB-B418-1CB42476579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10800000">
            <a:off x="5771436" y="1925257"/>
            <a:ext cx="5522085" cy="4611958"/>
          </a:xfrm>
          <a:prstGeom prst="rect">
            <a:avLst/>
          </a:prstGeom>
          <a:ln>
            <a:solidFill>
              <a:schemeClr val="tx1"/>
            </a:solidFill>
          </a:ln>
        </p:spPr>
      </p:pic>
    </p:spTree>
    <p:extLst>
      <p:ext uri="{BB962C8B-B14F-4D97-AF65-F5344CB8AC3E}">
        <p14:creationId xmlns:p14="http://schemas.microsoft.com/office/powerpoint/2010/main" val="3898475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D10CB37-054A-3B8B-126A-4BDE90ED4D82}"/>
              </a:ext>
            </a:extLst>
          </p:cNvPr>
          <p:cNvSpPr>
            <a:spLocks noGrp="1"/>
          </p:cNvSpPr>
          <p:nvPr>
            <p:ph type="body" sz="quarter" idx="11"/>
          </p:nvPr>
        </p:nvSpPr>
        <p:spPr/>
        <p:txBody>
          <a:bodyPr/>
          <a:lstStyle/>
          <a:p>
            <a:pPr marL="342900" indent="-342900">
              <a:buFont typeface="Arial" panose="020B0604020202020204" pitchFamily="34" charset="0"/>
              <a:buChar char="•"/>
            </a:pPr>
            <a:r>
              <a:rPr lang="nb-NO" dirty="0" err="1"/>
              <a:t>Nygrøfting</a:t>
            </a:r>
            <a:r>
              <a:rPr lang="nb-NO" dirty="0"/>
              <a:t> av myr og sumpskog med sikte på skogproduksjon er </a:t>
            </a:r>
            <a:r>
              <a:rPr lang="nb-NO" dirty="0" err="1"/>
              <a:t>forbode</a:t>
            </a:r>
            <a:r>
              <a:rPr lang="nb-NO" dirty="0"/>
              <a:t>. Det er heller </a:t>
            </a:r>
            <a:r>
              <a:rPr lang="nb-NO" dirty="0" err="1"/>
              <a:t>ikkje</a:t>
            </a:r>
            <a:r>
              <a:rPr lang="nb-NO" dirty="0"/>
              <a:t> tillate å </a:t>
            </a:r>
            <a:r>
              <a:rPr lang="nb-NO" dirty="0" err="1"/>
              <a:t>reinske</a:t>
            </a:r>
            <a:r>
              <a:rPr lang="nb-NO" dirty="0"/>
              <a:t> grøfter i myr og sumpskog der det </a:t>
            </a:r>
            <a:r>
              <a:rPr lang="nb-NO" dirty="0" err="1"/>
              <a:t>ikkje</a:t>
            </a:r>
            <a:r>
              <a:rPr lang="nb-NO" dirty="0"/>
              <a:t> er etablert produktiv skog.</a:t>
            </a:r>
          </a:p>
          <a:p>
            <a:pPr marL="342900" indent="-342900">
              <a:buFont typeface="Arial" panose="020B0604020202020204" pitchFamily="34" charset="0"/>
              <a:buChar char="•"/>
            </a:pPr>
            <a:r>
              <a:rPr lang="nb-NO" dirty="0"/>
              <a:t>Unngå at grøftene munner direkte ut i vassdrag</a:t>
            </a:r>
          </a:p>
          <a:p>
            <a:pPr marL="342900" indent="-342900">
              <a:buFont typeface="Arial" panose="020B0604020202020204" pitchFamily="34" charset="0"/>
              <a:buChar char="•"/>
            </a:pPr>
            <a:r>
              <a:rPr lang="nb-NO" dirty="0" err="1"/>
              <a:t>Bekkerensk</a:t>
            </a:r>
            <a:r>
              <a:rPr lang="nb-NO" dirty="0"/>
              <a:t> ikke lenger et tiltak som kan finansieres gjennom skogfond</a:t>
            </a:r>
          </a:p>
        </p:txBody>
      </p:sp>
      <p:sp>
        <p:nvSpPr>
          <p:cNvPr id="4" name="Tittel 3">
            <a:extLst>
              <a:ext uri="{FF2B5EF4-FFF2-40B4-BE49-F238E27FC236}">
                <a16:creationId xmlns:a16="http://schemas.microsoft.com/office/drawing/2014/main" id="{85A7B500-3DC3-757A-4B2E-0627E20E33C1}"/>
              </a:ext>
            </a:extLst>
          </p:cNvPr>
          <p:cNvSpPr>
            <a:spLocks noGrp="1"/>
          </p:cNvSpPr>
          <p:nvPr>
            <p:ph type="title"/>
          </p:nvPr>
        </p:nvSpPr>
        <p:spPr/>
        <p:txBody>
          <a:bodyPr/>
          <a:lstStyle/>
          <a:p>
            <a:r>
              <a:rPr lang="nb-NO" b="1" dirty="0"/>
              <a:t>Grøfting</a:t>
            </a:r>
          </a:p>
        </p:txBody>
      </p:sp>
      <p:pic>
        <p:nvPicPr>
          <p:cNvPr id="6" name="Bilde 5">
            <a:extLst>
              <a:ext uri="{FF2B5EF4-FFF2-40B4-BE49-F238E27FC236}">
                <a16:creationId xmlns:a16="http://schemas.microsoft.com/office/drawing/2014/main" id="{3A0F8D95-3932-686C-2E6B-36D4EAB64C65}"/>
              </a:ext>
            </a:extLst>
          </p:cNvPr>
          <p:cNvPicPr>
            <a:picLocks noChangeAspect="1"/>
          </p:cNvPicPr>
          <p:nvPr/>
        </p:nvPicPr>
        <p:blipFill rotWithShape="1">
          <a:blip r:embed="rId2">
            <a:extLst>
              <a:ext uri="{28A0092B-C50C-407E-A947-70E740481C1C}">
                <a14:useLocalDpi xmlns:a14="http://schemas.microsoft.com/office/drawing/2010/main" val="0"/>
              </a:ext>
            </a:extLst>
          </a:blip>
          <a:srcRect b="12913"/>
          <a:stretch/>
        </p:blipFill>
        <p:spPr>
          <a:xfrm>
            <a:off x="5947233" y="702142"/>
            <a:ext cx="5208406" cy="5453716"/>
          </a:xfrm>
          <a:prstGeom prst="rect">
            <a:avLst/>
          </a:prstGeom>
        </p:spPr>
      </p:pic>
      <p:sp>
        <p:nvSpPr>
          <p:cNvPr id="7" name="TekstSylinder 6">
            <a:extLst>
              <a:ext uri="{FF2B5EF4-FFF2-40B4-BE49-F238E27FC236}">
                <a16:creationId xmlns:a16="http://schemas.microsoft.com/office/drawing/2014/main" id="{626BC07D-6352-65B6-F09F-A930A1A43006}"/>
              </a:ext>
            </a:extLst>
          </p:cNvPr>
          <p:cNvSpPr txBox="1"/>
          <p:nvPr/>
        </p:nvSpPr>
        <p:spPr>
          <a:xfrm>
            <a:off x="9382836" y="6155858"/>
            <a:ext cx="1289237" cy="189283"/>
          </a:xfrm>
          <a:prstGeom prst="rect">
            <a:avLst/>
          </a:prstGeom>
          <a:noFill/>
        </p:spPr>
        <p:txBody>
          <a:bodyPr wrap="square" rtlCol="0">
            <a:spAutoFit/>
          </a:bodyPr>
          <a:lstStyle/>
          <a:p>
            <a:pPr>
              <a:lnSpc>
                <a:spcPct val="90000"/>
              </a:lnSpc>
              <a:spcBef>
                <a:spcPts val="1000"/>
              </a:spcBef>
            </a:pPr>
            <a:r>
              <a:rPr lang="nb-NO" sz="700" dirty="0">
                <a:latin typeface="+mj-lt"/>
              </a:rPr>
              <a:t>Skogbruk og Vann, Morsa</a:t>
            </a:r>
          </a:p>
        </p:txBody>
      </p:sp>
    </p:spTree>
    <p:extLst>
      <p:ext uri="{BB962C8B-B14F-4D97-AF65-F5344CB8AC3E}">
        <p14:creationId xmlns:p14="http://schemas.microsoft.com/office/powerpoint/2010/main" val="251724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utendørs, gress, natur, skråning&#10;&#10;Automatisk generert beskrivelse">
            <a:extLst>
              <a:ext uri="{FF2B5EF4-FFF2-40B4-BE49-F238E27FC236}">
                <a16:creationId xmlns:a16="http://schemas.microsoft.com/office/drawing/2014/main" id="{AF905846-6D9D-70E7-5E1B-3ACB35CF23A8}"/>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a:ln>
            <a:solidFill>
              <a:schemeClr val="tx1"/>
            </a:solidFill>
          </a:ln>
        </p:spPr>
      </p:pic>
      <p:pic>
        <p:nvPicPr>
          <p:cNvPr id="8" name="Plassholder for bilde 7" descr="Et bilde som inneholder utendørs, himmel, gress, natur&#10;&#10;Automatisk generert beskrivelse">
            <a:extLst>
              <a:ext uri="{FF2B5EF4-FFF2-40B4-BE49-F238E27FC236}">
                <a16:creationId xmlns:a16="http://schemas.microsoft.com/office/drawing/2014/main" id="{115F64AD-0AE4-A1E4-FBF4-3DFD9B64571E}"/>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a:fillRect/>
          </a:stretch>
        </p:blipFill>
        <p:spPr>
          <a:ln>
            <a:solidFill>
              <a:schemeClr val="tx1"/>
            </a:solidFill>
          </a:ln>
        </p:spPr>
      </p:pic>
      <p:sp>
        <p:nvSpPr>
          <p:cNvPr id="4" name="Plassholder for tekst 3">
            <a:extLst>
              <a:ext uri="{FF2B5EF4-FFF2-40B4-BE49-F238E27FC236}">
                <a16:creationId xmlns:a16="http://schemas.microsoft.com/office/drawing/2014/main" id="{46EAF4A4-C5C5-0F27-FFD2-CC112D45B882}"/>
              </a:ext>
            </a:extLst>
          </p:cNvPr>
          <p:cNvSpPr>
            <a:spLocks noGrp="1"/>
          </p:cNvSpPr>
          <p:nvPr>
            <p:ph type="body" sz="quarter" idx="24"/>
          </p:nvPr>
        </p:nvSpPr>
        <p:spPr/>
        <p:txBody>
          <a:bodyPr/>
          <a:lstStyle/>
          <a:p>
            <a:r>
              <a:rPr lang="nb-NO" dirty="0"/>
              <a:t>Trygve Øvergård, Skogkurs</a:t>
            </a:r>
          </a:p>
        </p:txBody>
      </p:sp>
    </p:spTree>
    <p:extLst>
      <p:ext uri="{BB962C8B-B14F-4D97-AF65-F5344CB8AC3E}">
        <p14:creationId xmlns:p14="http://schemas.microsoft.com/office/powerpoint/2010/main" val="3599478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Et bilde som inneholder utendørs, himmel, folk, vandring&#10;&#10;Automatisk generert beskrivelse">
            <a:extLst>
              <a:ext uri="{FF2B5EF4-FFF2-40B4-BE49-F238E27FC236}">
                <a16:creationId xmlns:a16="http://schemas.microsoft.com/office/drawing/2014/main" id="{202A51E9-1209-B2C4-4AE5-A9EBA3C68FA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3" name="Plassholder for tekst 2">
            <a:extLst>
              <a:ext uri="{FF2B5EF4-FFF2-40B4-BE49-F238E27FC236}">
                <a16:creationId xmlns:a16="http://schemas.microsoft.com/office/drawing/2014/main" id="{B8773ECF-C62C-5FBA-C150-5E15D2EC7177}"/>
              </a:ext>
            </a:extLst>
          </p:cNvPr>
          <p:cNvSpPr>
            <a:spLocks noGrp="1"/>
          </p:cNvSpPr>
          <p:nvPr>
            <p:ph type="body" sz="quarter" idx="24"/>
          </p:nvPr>
        </p:nvSpPr>
        <p:spPr/>
        <p:txBody>
          <a:bodyPr/>
          <a:lstStyle/>
          <a:p>
            <a:r>
              <a:rPr lang="nb-NO" dirty="0"/>
              <a:t>Mathis Lunde</a:t>
            </a:r>
          </a:p>
        </p:txBody>
      </p:sp>
    </p:spTree>
    <p:extLst>
      <p:ext uri="{BB962C8B-B14F-4D97-AF65-F5344CB8AC3E}">
        <p14:creationId xmlns:p14="http://schemas.microsoft.com/office/powerpoint/2010/main" val="161464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Et bilde som inneholder utendørs, gress, gruppe, vandring&#10;&#10;Automatisk generert beskrivelse">
            <a:extLst>
              <a:ext uri="{FF2B5EF4-FFF2-40B4-BE49-F238E27FC236}">
                <a16:creationId xmlns:a16="http://schemas.microsoft.com/office/drawing/2014/main" id="{EE1DAD24-2BC2-61F6-282A-A06E52671D9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3" name="Plassholder for tekst 2">
            <a:extLst>
              <a:ext uri="{FF2B5EF4-FFF2-40B4-BE49-F238E27FC236}">
                <a16:creationId xmlns:a16="http://schemas.microsoft.com/office/drawing/2014/main" id="{5824832F-CD0A-54E4-7E86-237B1C8F9B7F}"/>
              </a:ext>
            </a:extLst>
          </p:cNvPr>
          <p:cNvSpPr>
            <a:spLocks noGrp="1"/>
          </p:cNvSpPr>
          <p:nvPr>
            <p:ph type="body" sz="quarter" idx="24"/>
          </p:nvPr>
        </p:nvSpPr>
        <p:spPr/>
        <p:txBody>
          <a:bodyPr/>
          <a:lstStyle/>
          <a:p>
            <a:r>
              <a:rPr lang="nb-NO" dirty="0"/>
              <a:t>Mathis Lunde</a:t>
            </a:r>
          </a:p>
        </p:txBody>
      </p:sp>
    </p:spTree>
    <p:extLst>
      <p:ext uri="{BB962C8B-B14F-4D97-AF65-F5344CB8AC3E}">
        <p14:creationId xmlns:p14="http://schemas.microsoft.com/office/powerpoint/2010/main" val="2723272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04118E8-8540-BBA2-22E5-B7AD20971BC9}"/>
              </a:ext>
            </a:extLst>
          </p:cNvPr>
          <p:cNvSpPr>
            <a:spLocks noGrp="1"/>
          </p:cNvSpPr>
          <p:nvPr>
            <p:ph type="body" sz="quarter" idx="10"/>
          </p:nvPr>
        </p:nvSpPr>
        <p:spPr/>
        <p:txBody>
          <a:bodyPr/>
          <a:lstStyle/>
          <a:p>
            <a:r>
              <a:rPr lang="nb-NO" dirty="0"/>
              <a:t>Mathis Lunde	</a:t>
            </a:r>
          </a:p>
        </p:txBody>
      </p:sp>
      <p:sp>
        <p:nvSpPr>
          <p:cNvPr id="3" name="Plassholder for tekst 2">
            <a:extLst>
              <a:ext uri="{FF2B5EF4-FFF2-40B4-BE49-F238E27FC236}">
                <a16:creationId xmlns:a16="http://schemas.microsoft.com/office/drawing/2014/main" id="{687AA811-6A4A-5F97-87B7-B32EB0E092CF}"/>
              </a:ext>
            </a:extLst>
          </p:cNvPr>
          <p:cNvSpPr>
            <a:spLocks noGrp="1"/>
          </p:cNvSpPr>
          <p:nvPr>
            <p:ph type="body" sz="quarter" idx="11"/>
          </p:nvPr>
        </p:nvSpPr>
        <p:spPr/>
        <p:txBody>
          <a:bodyPr/>
          <a:lstStyle/>
          <a:p>
            <a:r>
              <a:rPr lang="nb-NO" dirty="0"/>
              <a:t>Mathis.lunde@statsforvalteren.no</a:t>
            </a:r>
          </a:p>
        </p:txBody>
      </p:sp>
      <p:sp>
        <p:nvSpPr>
          <p:cNvPr id="4" name="Plassholder for tekst 3">
            <a:extLst>
              <a:ext uri="{FF2B5EF4-FFF2-40B4-BE49-F238E27FC236}">
                <a16:creationId xmlns:a16="http://schemas.microsoft.com/office/drawing/2014/main" id="{05A6DAB4-5DC0-61C4-0991-F915A47F5C69}"/>
              </a:ext>
            </a:extLst>
          </p:cNvPr>
          <p:cNvSpPr>
            <a:spLocks noGrp="1"/>
          </p:cNvSpPr>
          <p:nvPr>
            <p:ph type="body" sz="quarter" idx="12"/>
          </p:nvPr>
        </p:nvSpPr>
        <p:spPr/>
        <p:txBody>
          <a:bodyPr/>
          <a:lstStyle/>
          <a:p>
            <a:endParaRPr lang="nb-NO"/>
          </a:p>
        </p:txBody>
      </p:sp>
      <p:sp>
        <p:nvSpPr>
          <p:cNvPr id="5" name="Plassholder for tekst 4">
            <a:extLst>
              <a:ext uri="{FF2B5EF4-FFF2-40B4-BE49-F238E27FC236}">
                <a16:creationId xmlns:a16="http://schemas.microsoft.com/office/drawing/2014/main" id="{02D6C689-E488-15B5-50EE-DACC77B7A5C3}"/>
              </a:ext>
            </a:extLst>
          </p:cNvPr>
          <p:cNvSpPr>
            <a:spLocks noGrp="1"/>
          </p:cNvSpPr>
          <p:nvPr>
            <p:ph type="body" sz="quarter" idx="13"/>
          </p:nvPr>
        </p:nvSpPr>
        <p:spPr/>
        <p:txBody>
          <a:bodyPr/>
          <a:lstStyle/>
          <a:p>
            <a:r>
              <a:rPr lang="nb-NO" dirty="0"/>
              <a:t>Skog- og </a:t>
            </a:r>
            <a:r>
              <a:rPr lang="nb-NO" dirty="0" err="1"/>
              <a:t>trebruk</a:t>
            </a:r>
            <a:endParaRPr lang="nb-NO" dirty="0"/>
          </a:p>
        </p:txBody>
      </p:sp>
      <p:sp>
        <p:nvSpPr>
          <p:cNvPr id="6" name="Plassholder for tekst 5">
            <a:extLst>
              <a:ext uri="{FF2B5EF4-FFF2-40B4-BE49-F238E27FC236}">
                <a16:creationId xmlns:a16="http://schemas.microsoft.com/office/drawing/2014/main" id="{526EC9B8-92F3-7975-2160-A6B8C2BEA3B4}"/>
              </a:ext>
            </a:extLst>
          </p:cNvPr>
          <p:cNvSpPr>
            <a:spLocks noGrp="1"/>
          </p:cNvSpPr>
          <p:nvPr>
            <p:ph type="body" sz="quarter" idx="14"/>
          </p:nvPr>
        </p:nvSpPr>
        <p:spPr/>
        <p:txBody>
          <a:bodyPr/>
          <a:lstStyle/>
          <a:p>
            <a:r>
              <a:rPr lang="nb-NO" dirty="0"/>
              <a:t>Takk for meg!</a:t>
            </a:r>
          </a:p>
        </p:txBody>
      </p:sp>
    </p:spTree>
    <p:extLst>
      <p:ext uri="{BB962C8B-B14F-4D97-AF65-F5344CB8AC3E}">
        <p14:creationId xmlns:p14="http://schemas.microsoft.com/office/powerpoint/2010/main" val="4095391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628DF5D4-6E08-4A4F-9529-A7903005521D}"/>
              </a:ext>
            </a:extLst>
          </p:cNvPr>
          <p:cNvSpPr>
            <a:spLocks noGrp="1"/>
          </p:cNvSpPr>
          <p:nvPr>
            <p:ph type="body" sz="quarter" idx="19"/>
          </p:nvPr>
        </p:nvSpPr>
        <p:spPr/>
        <p:txBody>
          <a:bodyPr/>
          <a:lstStyle/>
          <a:p>
            <a:r>
              <a:rPr lang="nb-NO" sz="2000" b="1" dirty="0">
                <a:solidFill>
                  <a:srgbClr val="00ADBA"/>
                </a:solidFill>
              </a:rPr>
              <a:t>Vannressurslovens §11</a:t>
            </a:r>
            <a:endParaRPr lang="nb-NO" sz="2000" dirty="0">
              <a:solidFill>
                <a:srgbClr val="00ADBA"/>
              </a:solidFill>
            </a:endParaRPr>
          </a:p>
          <a:p>
            <a:r>
              <a:rPr lang="nb-NO" dirty="0"/>
              <a:t>Langs bredden av vassdrag med </a:t>
            </a:r>
            <a:r>
              <a:rPr lang="nb-NO" dirty="0" err="1"/>
              <a:t>årssikker</a:t>
            </a:r>
            <a:r>
              <a:rPr lang="nb-NO" dirty="0"/>
              <a:t> vannføring </a:t>
            </a:r>
            <a:r>
              <a:rPr lang="nb-NO" b="1" dirty="0"/>
              <a:t>skal </a:t>
            </a:r>
            <a:r>
              <a:rPr lang="nb-NO" dirty="0"/>
              <a:t>det opprettholdes et </a:t>
            </a:r>
            <a:r>
              <a:rPr lang="nb-NO" b="1" dirty="0"/>
              <a:t>begrenset naturlig vegetasjonsbelte </a:t>
            </a:r>
            <a:r>
              <a:rPr lang="nb-NO" dirty="0"/>
              <a:t>som </a:t>
            </a:r>
            <a:r>
              <a:rPr lang="nb-NO" b="1" dirty="0"/>
              <a:t>motvirker avrenning </a:t>
            </a:r>
            <a:r>
              <a:rPr lang="nb-NO" dirty="0"/>
              <a:t>og </a:t>
            </a:r>
            <a:r>
              <a:rPr lang="nb-NO" b="1" dirty="0"/>
              <a:t>gir levested for planter og dyr</a:t>
            </a:r>
            <a:r>
              <a:rPr lang="nb-NO" dirty="0"/>
              <a:t>. </a:t>
            </a:r>
          </a:p>
        </p:txBody>
      </p:sp>
      <p:sp>
        <p:nvSpPr>
          <p:cNvPr id="7" name="Plassholder for tekst 6">
            <a:extLst>
              <a:ext uri="{FF2B5EF4-FFF2-40B4-BE49-F238E27FC236}">
                <a16:creationId xmlns:a16="http://schemas.microsoft.com/office/drawing/2014/main" id="{6FD80263-DA13-47E6-B2EB-4EF16D70FB77}"/>
              </a:ext>
            </a:extLst>
          </p:cNvPr>
          <p:cNvSpPr>
            <a:spLocks noGrp="1"/>
          </p:cNvSpPr>
          <p:nvPr>
            <p:ph type="body" sz="quarter" idx="20"/>
          </p:nvPr>
        </p:nvSpPr>
        <p:spPr/>
        <p:txBody>
          <a:bodyPr/>
          <a:lstStyle/>
          <a:p>
            <a:pPr marL="0" indent="0">
              <a:buNone/>
            </a:pPr>
            <a:r>
              <a:rPr lang="nn-NO" sz="2000" b="1" dirty="0">
                <a:solidFill>
                  <a:srgbClr val="00ADBA"/>
                </a:solidFill>
              </a:rPr>
              <a:t>Forskrift om berekraftig skogbruk</a:t>
            </a:r>
          </a:p>
          <a:p>
            <a:pPr marL="0" indent="0">
              <a:buNone/>
            </a:pPr>
            <a:r>
              <a:rPr lang="nn-NO" dirty="0"/>
              <a:t>…Ved hogst i kantsoner mot vatn og vassdrag og mellom skog og anna mark </a:t>
            </a:r>
            <a:r>
              <a:rPr lang="nn-NO" b="1" dirty="0"/>
              <a:t>skal kantsona sin økologiske funksjon takast vare på</a:t>
            </a:r>
            <a:r>
              <a:rPr lang="nn-NO" dirty="0"/>
              <a:t>..</a:t>
            </a:r>
          </a:p>
          <a:p>
            <a:endParaRPr lang="nb-NO" dirty="0"/>
          </a:p>
        </p:txBody>
      </p:sp>
      <p:sp>
        <p:nvSpPr>
          <p:cNvPr id="8" name="Plassholder for tekst 7">
            <a:extLst>
              <a:ext uri="{FF2B5EF4-FFF2-40B4-BE49-F238E27FC236}">
                <a16:creationId xmlns:a16="http://schemas.microsoft.com/office/drawing/2014/main" id="{9C23DB67-160C-435E-94E7-2895C36FD652}"/>
              </a:ext>
            </a:extLst>
          </p:cNvPr>
          <p:cNvSpPr>
            <a:spLocks noGrp="1"/>
          </p:cNvSpPr>
          <p:nvPr>
            <p:ph type="body" sz="quarter" idx="21"/>
          </p:nvPr>
        </p:nvSpPr>
        <p:spPr/>
        <p:txBody>
          <a:bodyPr>
            <a:normAutofit/>
          </a:bodyPr>
          <a:lstStyle/>
          <a:p>
            <a:pPr marL="0" indent="0">
              <a:buNone/>
            </a:pPr>
            <a:r>
              <a:rPr lang="nb-NO" sz="2000" b="1" dirty="0">
                <a:solidFill>
                  <a:srgbClr val="00ADBA"/>
                </a:solidFill>
              </a:rPr>
              <a:t>PEFC- skogstandard</a:t>
            </a:r>
          </a:p>
          <a:p>
            <a:pPr marL="0" indent="0">
              <a:buNone/>
            </a:pPr>
            <a:r>
              <a:rPr lang="nb-NO" dirty="0"/>
              <a:t>Langs vann, elver og bekker med </a:t>
            </a:r>
            <a:r>
              <a:rPr lang="nb-NO" dirty="0" err="1"/>
              <a:t>årssikker</a:t>
            </a:r>
            <a:r>
              <a:rPr lang="nb-NO" dirty="0"/>
              <a:t> vannføring eller bredere enn en meter </a:t>
            </a:r>
            <a:r>
              <a:rPr lang="nb-NO" b="1" dirty="0"/>
              <a:t>skal det bevares eller utvikles en flersjiktet/fleraldret kantsone. </a:t>
            </a:r>
            <a:r>
              <a:rPr lang="nb-NO" dirty="0"/>
              <a:t>Langs andre bekker skal buskvegetasjon og mindre trær spares for å sikre et vegetasjonsbelte.</a:t>
            </a:r>
            <a:endParaRPr lang="nb-NO" b="1" dirty="0"/>
          </a:p>
        </p:txBody>
      </p:sp>
      <p:sp>
        <p:nvSpPr>
          <p:cNvPr id="5" name="Plassholder for tekst 4">
            <a:extLst>
              <a:ext uri="{FF2B5EF4-FFF2-40B4-BE49-F238E27FC236}">
                <a16:creationId xmlns:a16="http://schemas.microsoft.com/office/drawing/2014/main" id="{86EA132E-0F35-4CBC-B825-316A58FBE216}"/>
              </a:ext>
            </a:extLst>
          </p:cNvPr>
          <p:cNvSpPr>
            <a:spLocks noGrp="1"/>
          </p:cNvSpPr>
          <p:nvPr>
            <p:ph type="body" sz="quarter" idx="15"/>
          </p:nvPr>
        </p:nvSpPr>
        <p:spPr/>
        <p:txBody>
          <a:bodyPr/>
          <a:lstStyle/>
          <a:p>
            <a:r>
              <a:rPr lang="nb-NO" dirty="0"/>
              <a:t>Kantvegetasjon </a:t>
            </a:r>
            <a:r>
              <a:rPr lang="nb-NO" b="1" dirty="0">
                <a:solidFill>
                  <a:srgbClr val="00ADBA"/>
                </a:solidFill>
              </a:rPr>
              <a:t>SKAL</a:t>
            </a:r>
            <a:r>
              <a:rPr lang="nb-NO" dirty="0"/>
              <a:t> tas vare på</a:t>
            </a:r>
          </a:p>
        </p:txBody>
      </p:sp>
    </p:spTree>
    <p:extLst>
      <p:ext uri="{BB962C8B-B14F-4D97-AF65-F5344CB8AC3E}">
        <p14:creationId xmlns:p14="http://schemas.microsoft.com/office/powerpoint/2010/main" val="16670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bord&#10;&#10;Automatisk generert beskrivelse">
            <a:extLst>
              <a:ext uri="{FF2B5EF4-FFF2-40B4-BE49-F238E27FC236}">
                <a16:creationId xmlns:a16="http://schemas.microsoft.com/office/drawing/2014/main" id="{5708930F-A72E-C3AA-218B-1B3F5043E5AB}"/>
              </a:ext>
            </a:extLst>
          </p:cNvPr>
          <p:cNvPicPr>
            <a:picLocks noChangeAspect="1"/>
          </p:cNvPicPr>
          <p:nvPr/>
        </p:nvPicPr>
        <p:blipFill rotWithShape="1">
          <a:blip r:embed="rId3">
            <a:extLst>
              <a:ext uri="{28A0092B-C50C-407E-A947-70E740481C1C}">
                <a14:useLocalDpi xmlns:a14="http://schemas.microsoft.com/office/drawing/2010/main" val="0"/>
              </a:ext>
            </a:extLst>
          </a:blip>
          <a:srcRect t="5730" b="15926"/>
          <a:stretch/>
        </p:blipFill>
        <p:spPr>
          <a:xfrm>
            <a:off x="1300003" y="873125"/>
            <a:ext cx="9591993" cy="5714512"/>
          </a:xfrm>
          <a:prstGeom prst="rect">
            <a:avLst/>
          </a:prstGeom>
        </p:spPr>
      </p:pic>
      <p:sp>
        <p:nvSpPr>
          <p:cNvPr id="8" name="TekstSylinder 7">
            <a:extLst>
              <a:ext uri="{FF2B5EF4-FFF2-40B4-BE49-F238E27FC236}">
                <a16:creationId xmlns:a16="http://schemas.microsoft.com/office/drawing/2014/main" id="{3656043A-4455-C55B-38A2-67FA12B608E8}"/>
              </a:ext>
            </a:extLst>
          </p:cNvPr>
          <p:cNvSpPr txBox="1"/>
          <p:nvPr/>
        </p:nvSpPr>
        <p:spPr>
          <a:xfrm>
            <a:off x="1219320" y="6449137"/>
            <a:ext cx="2519680" cy="189283"/>
          </a:xfrm>
          <a:prstGeom prst="rect">
            <a:avLst/>
          </a:prstGeom>
          <a:noFill/>
        </p:spPr>
        <p:txBody>
          <a:bodyPr wrap="square" rtlCol="0">
            <a:spAutoFit/>
          </a:bodyPr>
          <a:lstStyle/>
          <a:p>
            <a:pPr>
              <a:lnSpc>
                <a:spcPct val="90000"/>
              </a:lnSpc>
              <a:spcBef>
                <a:spcPts val="1000"/>
              </a:spcBef>
            </a:pPr>
            <a:r>
              <a:rPr lang="nb-NO" sz="700" dirty="0" err="1">
                <a:latin typeface="+mj-lt"/>
              </a:rPr>
              <a:t>Nibio</a:t>
            </a:r>
            <a:r>
              <a:rPr lang="nb-NO" sz="700" dirty="0">
                <a:latin typeface="+mj-lt"/>
              </a:rPr>
              <a:t>, 2018</a:t>
            </a:r>
          </a:p>
        </p:txBody>
      </p:sp>
      <p:sp>
        <p:nvSpPr>
          <p:cNvPr id="9" name="Rektangel: avrundede hjørner 8">
            <a:extLst>
              <a:ext uri="{FF2B5EF4-FFF2-40B4-BE49-F238E27FC236}">
                <a16:creationId xmlns:a16="http://schemas.microsoft.com/office/drawing/2014/main" id="{4975A99A-6231-A3B8-7531-9501C4F9E20A}"/>
              </a:ext>
            </a:extLst>
          </p:cNvPr>
          <p:cNvSpPr/>
          <p:nvPr/>
        </p:nvSpPr>
        <p:spPr>
          <a:xfrm>
            <a:off x="1300003" y="2380129"/>
            <a:ext cx="9518156" cy="611842"/>
          </a:xfrm>
          <a:prstGeom prst="round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78347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2398B756-96E5-F0FC-8543-F8F98CEB072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6611" t="12739" r="2976" b="13579"/>
          <a:stretch/>
        </p:blipFill>
        <p:spPr>
          <a:xfrm>
            <a:off x="806027" y="129654"/>
            <a:ext cx="11022990" cy="6264322"/>
          </a:xfrm>
        </p:spPr>
      </p:pic>
      <p:sp>
        <p:nvSpPr>
          <p:cNvPr id="3" name="Plassholder for tekst 2">
            <a:extLst>
              <a:ext uri="{FF2B5EF4-FFF2-40B4-BE49-F238E27FC236}">
                <a16:creationId xmlns:a16="http://schemas.microsoft.com/office/drawing/2014/main" id="{CC3CFB5C-DB70-C4A1-A0CA-B6D5A644CCC1}"/>
              </a:ext>
            </a:extLst>
          </p:cNvPr>
          <p:cNvSpPr>
            <a:spLocks noGrp="1"/>
          </p:cNvSpPr>
          <p:nvPr>
            <p:ph type="body" sz="quarter" idx="24"/>
          </p:nvPr>
        </p:nvSpPr>
        <p:spPr/>
        <p:txBody>
          <a:bodyPr/>
          <a:lstStyle/>
          <a:p>
            <a:r>
              <a:rPr lang="nb-NO" dirty="0"/>
              <a:t>Skogkurs</a:t>
            </a:r>
          </a:p>
        </p:txBody>
      </p:sp>
      <p:sp>
        <p:nvSpPr>
          <p:cNvPr id="6" name="Rektangel: avrundede hjørner 5">
            <a:extLst>
              <a:ext uri="{FF2B5EF4-FFF2-40B4-BE49-F238E27FC236}">
                <a16:creationId xmlns:a16="http://schemas.microsoft.com/office/drawing/2014/main" id="{404B5335-A635-296A-BA43-B00337B2ECFB}"/>
              </a:ext>
            </a:extLst>
          </p:cNvPr>
          <p:cNvSpPr/>
          <p:nvPr/>
        </p:nvSpPr>
        <p:spPr>
          <a:xfrm>
            <a:off x="433493" y="1158240"/>
            <a:ext cx="372534" cy="32037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AE9280E6-6E11-87A7-318D-4BD50489D589}"/>
              </a:ext>
            </a:extLst>
          </p:cNvPr>
          <p:cNvSpPr txBox="1"/>
          <p:nvPr/>
        </p:nvSpPr>
        <p:spPr>
          <a:xfrm>
            <a:off x="9222296" y="4654365"/>
            <a:ext cx="2483893" cy="200055"/>
          </a:xfrm>
          <a:prstGeom prst="rect">
            <a:avLst/>
          </a:prstGeom>
          <a:noFill/>
        </p:spPr>
        <p:txBody>
          <a:bodyPr wrap="square" rtlCol="0">
            <a:spAutoFit/>
          </a:bodyPr>
          <a:lstStyle/>
          <a:p>
            <a:r>
              <a:rPr lang="nb-NO" sz="700" b="1" dirty="0"/>
              <a:t>Foto:</a:t>
            </a:r>
            <a:r>
              <a:rPr lang="nb-NO" sz="700" dirty="0"/>
              <a:t> Eva Skagestad</a:t>
            </a:r>
          </a:p>
        </p:txBody>
      </p:sp>
      <p:pic>
        <p:nvPicPr>
          <p:cNvPr id="8" name="Bilde 7" descr="Et bilde som inneholder utendørs, Naturreservat, villmark, Naturlandskap&#10;&#10;Automatisk generert beskrivelse">
            <a:extLst>
              <a:ext uri="{FF2B5EF4-FFF2-40B4-BE49-F238E27FC236}">
                <a16:creationId xmlns:a16="http://schemas.microsoft.com/office/drawing/2014/main" id="{AB6A68C0-17F5-5B64-903E-406B786F1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2296" y="40100"/>
            <a:ext cx="2606721" cy="4634737"/>
          </a:xfrm>
          <a:prstGeom prst="rect">
            <a:avLst/>
          </a:prstGeom>
          <a:ln>
            <a:solidFill>
              <a:schemeClr val="tx1"/>
            </a:solidFill>
          </a:ln>
        </p:spPr>
      </p:pic>
    </p:spTree>
    <p:extLst>
      <p:ext uri="{BB962C8B-B14F-4D97-AF65-F5344CB8AC3E}">
        <p14:creationId xmlns:p14="http://schemas.microsoft.com/office/powerpoint/2010/main" val="2689193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7F944F17-20D7-4A30-8B25-DD7150149ED7}"/>
              </a:ext>
            </a:extLst>
          </p:cNvPr>
          <p:cNvPicPr>
            <a:picLocks noChangeAspect="1"/>
          </p:cNvPicPr>
          <p:nvPr/>
        </p:nvPicPr>
        <p:blipFill>
          <a:blip r:embed="rId3"/>
          <a:stretch>
            <a:fillRect/>
          </a:stretch>
        </p:blipFill>
        <p:spPr>
          <a:xfrm>
            <a:off x="3116578" y="4082106"/>
            <a:ext cx="2648765" cy="2684271"/>
          </a:xfrm>
          <a:prstGeom prst="rect">
            <a:avLst/>
          </a:prstGeom>
        </p:spPr>
      </p:pic>
      <p:pic>
        <p:nvPicPr>
          <p:cNvPr id="5" name="Bilde 4">
            <a:extLst>
              <a:ext uri="{FF2B5EF4-FFF2-40B4-BE49-F238E27FC236}">
                <a16:creationId xmlns:a16="http://schemas.microsoft.com/office/drawing/2014/main" id="{FD4D07C6-66CE-4044-A9C0-A8444A570F36}"/>
              </a:ext>
            </a:extLst>
          </p:cNvPr>
          <p:cNvPicPr>
            <a:picLocks noChangeAspect="1"/>
          </p:cNvPicPr>
          <p:nvPr/>
        </p:nvPicPr>
        <p:blipFill>
          <a:blip r:embed="rId4"/>
          <a:stretch>
            <a:fillRect/>
          </a:stretch>
        </p:blipFill>
        <p:spPr>
          <a:xfrm>
            <a:off x="468680" y="1987356"/>
            <a:ext cx="2805156" cy="2732189"/>
          </a:xfrm>
          <a:prstGeom prst="rect">
            <a:avLst/>
          </a:prstGeom>
        </p:spPr>
      </p:pic>
      <p:pic>
        <p:nvPicPr>
          <p:cNvPr id="7" name="Bilde 6">
            <a:extLst>
              <a:ext uri="{FF2B5EF4-FFF2-40B4-BE49-F238E27FC236}">
                <a16:creationId xmlns:a16="http://schemas.microsoft.com/office/drawing/2014/main" id="{93CC088D-CBFE-46EC-B6D4-8910274F156C}"/>
              </a:ext>
            </a:extLst>
          </p:cNvPr>
          <p:cNvPicPr>
            <a:picLocks noChangeAspect="1"/>
          </p:cNvPicPr>
          <p:nvPr/>
        </p:nvPicPr>
        <p:blipFill>
          <a:blip r:embed="rId5"/>
          <a:stretch>
            <a:fillRect/>
          </a:stretch>
        </p:blipFill>
        <p:spPr>
          <a:xfrm>
            <a:off x="6526107" y="3584826"/>
            <a:ext cx="2696049" cy="2768480"/>
          </a:xfrm>
          <a:prstGeom prst="rect">
            <a:avLst/>
          </a:prstGeom>
        </p:spPr>
      </p:pic>
      <p:pic>
        <p:nvPicPr>
          <p:cNvPr id="11" name="Bilde 10">
            <a:extLst>
              <a:ext uri="{FF2B5EF4-FFF2-40B4-BE49-F238E27FC236}">
                <a16:creationId xmlns:a16="http://schemas.microsoft.com/office/drawing/2014/main" id="{48F37B84-D35A-46B5-9EAB-D6FEFBC2D682}"/>
              </a:ext>
            </a:extLst>
          </p:cNvPr>
          <p:cNvPicPr>
            <a:picLocks noChangeAspect="1"/>
          </p:cNvPicPr>
          <p:nvPr/>
        </p:nvPicPr>
        <p:blipFill>
          <a:blip r:embed="rId6"/>
          <a:stretch>
            <a:fillRect/>
          </a:stretch>
        </p:blipFill>
        <p:spPr>
          <a:xfrm>
            <a:off x="4086937" y="2062905"/>
            <a:ext cx="2693098" cy="2553398"/>
          </a:xfrm>
          <a:prstGeom prst="rect">
            <a:avLst/>
          </a:prstGeom>
        </p:spPr>
      </p:pic>
      <p:pic>
        <p:nvPicPr>
          <p:cNvPr id="13" name="Bilde 12">
            <a:extLst>
              <a:ext uri="{FF2B5EF4-FFF2-40B4-BE49-F238E27FC236}">
                <a16:creationId xmlns:a16="http://schemas.microsoft.com/office/drawing/2014/main" id="{E2C48481-FC57-47CD-8E92-33A47FA20A09}"/>
              </a:ext>
            </a:extLst>
          </p:cNvPr>
          <p:cNvPicPr>
            <a:picLocks noChangeAspect="1"/>
          </p:cNvPicPr>
          <p:nvPr/>
        </p:nvPicPr>
        <p:blipFill>
          <a:blip r:embed="rId7"/>
          <a:stretch>
            <a:fillRect/>
          </a:stretch>
        </p:blipFill>
        <p:spPr>
          <a:xfrm>
            <a:off x="8795701" y="1987579"/>
            <a:ext cx="2902678" cy="2564425"/>
          </a:xfrm>
          <a:prstGeom prst="rect">
            <a:avLst/>
          </a:prstGeom>
        </p:spPr>
      </p:pic>
      <p:sp>
        <p:nvSpPr>
          <p:cNvPr id="8" name="Tittel 2">
            <a:extLst>
              <a:ext uri="{FF2B5EF4-FFF2-40B4-BE49-F238E27FC236}">
                <a16:creationId xmlns:a16="http://schemas.microsoft.com/office/drawing/2014/main" id="{203D6A6B-B1A7-45AA-85CA-3AA8C077BE5D}"/>
              </a:ext>
            </a:extLst>
          </p:cNvPr>
          <p:cNvSpPr>
            <a:spLocks noGrp="1"/>
          </p:cNvSpPr>
          <p:nvPr>
            <p:ph type="title"/>
          </p:nvPr>
        </p:nvSpPr>
        <p:spPr>
          <a:xfrm>
            <a:off x="957282" y="715983"/>
            <a:ext cx="10277435" cy="1077209"/>
          </a:xfrm>
        </p:spPr>
        <p:txBody>
          <a:bodyPr/>
          <a:lstStyle/>
          <a:p>
            <a:r>
              <a:rPr lang="nb-NO" dirty="0"/>
              <a:t>Hvorfor ta vare på </a:t>
            </a:r>
            <a:r>
              <a:rPr lang="nb-NO" b="1" dirty="0">
                <a:solidFill>
                  <a:srgbClr val="00244E"/>
                </a:solidFill>
              </a:rPr>
              <a:t>kantvegetasjon</a:t>
            </a:r>
            <a:r>
              <a:rPr lang="nb-NO" dirty="0"/>
              <a:t> langs vassdrag?</a:t>
            </a:r>
          </a:p>
        </p:txBody>
      </p:sp>
      <p:sp>
        <p:nvSpPr>
          <p:cNvPr id="2" name="TekstSylinder 1">
            <a:extLst>
              <a:ext uri="{FF2B5EF4-FFF2-40B4-BE49-F238E27FC236}">
                <a16:creationId xmlns:a16="http://schemas.microsoft.com/office/drawing/2014/main" id="{F89ADDAE-7693-444D-8D1D-A6607EE7142B}"/>
              </a:ext>
            </a:extLst>
          </p:cNvPr>
          <p:cNvSpPr txBox="1"/>
          <p:nvPr/>
        </p:nvSpPr>
        <p:spPr>
          <a:xfrm>
            <a:off x="426455" y="4719545"/>
            <a:ext cx="2328394" cy="584775"/>
          </a:xfrm>
          <a:prstGeom prst="rect">
            <a:avLst/>
          </a:prstGeom>
          <a:noFill/>
        </p:spPr>
        <p:txBody>
          <a:bodyPr wrap="none" rtlCol="0">
            <a:spAutoFit/>
          </a:bodyPr>
          <a:lstStyle/>
          <a:p>
            <a:r>
              <a:rPr lang="nb-NO" sz="1600" dirty="0"/>
              <a:t>Skygge </a:t>
            </a:r>
            <a:br>
              <a:rPr lang="nb-NO" sz="1600" dirty="0"/>
            </a:br>
            <a:r>
              <a:rPr lang="nb-NO" sz="1600" dirty="0"/>
              <a:t>- regulerer temperatur</a:t>
            </a:r>
          </a:p>
        </p:txBody>
      </p:sp>
      <p:sp>
        <p:nvSpPr>
          <p:cNvPr id="3" name="TekstSylinder 2">
            <a:extLst>
              <a:ext uri="{FF2B5EF4-FFF2-40B4-BE49-F238E27FC236}">
                <a16:creationId xmlns:a16="http://schemas.microsoft.com/office/drawing/2014/main" id="{BB5D9D20-7794-4160-AEE2-13F37DD22B74}"/>
              </a:ext>
            </a:extLst>
          </p:cNvPr>
          <p:cNvSpPr txBox="1"/>
          <p:nvPr/>
        </p:nvSpPr>
        <p:spPr>
          <a:xfrm>
            <a:off x="4204377" y="1481873"/>
            <a:ext cx="2570640" cy="584775"/>
          </a:xfrm>
          <a:prstGeom prst="rect">
            <a:avLst/>
          </a:prstGeom>
          <a:noFill/>
        </p:spPr>
        <p:txBody>
          <a:bodyPr wrap="none" rtlCol="0">
            <a:spAutoFit/>
          </a:bodyPr>
          <a:lstStyle/>
          <a:p>
            <a:r>
              <a:rPr lang="nb-NO" sz="1600" dirty="0"/>
              <a:t>Nedfall av løv og smådyr </a:t>
            </a:r>
            <a:br>
              <a:rPr lang="nb-NO" sz="1600" dirty="0"/>
            </a:br>
            <a:r>
              <a:rPr lang="nb-NO" sz="1600" dirty="0"/>
              <a:t>gir næring</a:t>
            </a:r>
          </a:p>
        </p:txBody>
      </p:sp>
      <p:sp>
        <p:nvSpPr>
          <p:cNvPr id="4" name="TekstSylinder 3">
            <a:extLst>
              <a:ext uri="{FF2B5EF4-FFF2-40B4-BE49-F238E27FC236}">
                <a16:creationId xmlns:a16="http://schemas.microsoft.com/office/drawing/2014/main" id="{C27D9B0F-CA0E-4835-B242-766C35398EFB}"/>
              </a:ext>
            </a:extLst>
          </p:cNvPr>
          <p:cNvSpPr txBox="1"/>
          <p:nvPr/>
        </p:nvSpPr>
        <p:spPr>
          <a:xfrm>
            <a:off x="8885239" y="1481873"/>
            <a:ext cx="2749471" cy="584775"/>
          </a:xfrm>
          <a:prstGeom prst="rect">
            <a:avLst/>
          </a:prstGeom>
          <a:noFill/>
        </p:spPr>
        <p:txBody>
          <a:bodyPr wrap="none" rtlCol="0">
            <a:spAutoFit/>
          </a:bodyPr>
          <a:lstStyle/>
          <a:p>
            <a:r>
              <a:rPr lang="nb-NO" sz="1600" dirty="0"/>
              <a:t>Død ved skaper livsmiljøer </a:t>
            </a:r>
          </a:p>
          <a:p>
            <a:r>
              <a:rPr lang="nb-NO" sz="1600" dirty="0"/>
              <a:t>for fisk og smådyr</a:t>
            </a:r>
          </a:p>
        </p:txBody>
      </p:sp>
      <p:sp>
        <p:nvSpPr>
          <p:cNvPr id="6" name="TekstSylinder 5">
            <a:extLst>
              <a:ext uri="{FF2B5EF4-FFF2-40B4-BE49-F238E27FC236}">
                <a16:creationId xmlns:a16="http://schemas.microsoft.com/office/drawing/2014/main" id="{0A4A7A83-61E9-46E3-9C21-937AA0350838}"/>
              </a:ext>
            </a:extLst>
          </p:cNvPr>
          <p:cNvSpPr txBox="1"/>
          <p:nvPr/>
        </p:nvSpPr>
        <p:spPr>
          <a:xfrm>
            <a:off x="4340183" y="5023139"/>
            <a:ext cx="1175130" cy="861774"/>
          </a:xfrm>
          <a:prstGeom prst="rect">
            <a:avLst/>
          </a:prstGeom>
          <a:noFill/>
        </p:spPr>
        <p:txBody>
          <a:bodyPr wrap="none" rtlCol="0">
            <a:spAutoFit/>
          </a:bodyPr>
          <a:lstStyle/>
          <a:p>
            <a:r>
              <a:rPr lang="nb-NO" sz="1600" dirty="0"/>
              <a:t>Røtter </a:t>
            </a:r>
          </a:p>
          <a:p>
            <a:r>
              <a:rPr lang="nb-NO" sz="1600" dirty="0"/>
              <a:t>reduserer </a:t>
            </a:r>
          </a:p>
          <a:p>
            <a:r>
              <a:rPr lang="nb-NO" sz="1600" dirty="0"/>
              <a:t>erosjon</a:t>
            </a:r>
          </a:p>
        </p:txBody>
      </p:sp>
      <p:sp>
        <p:nvSpPr>
          <p:cNvPr id="10" name="TekstSylinder 9">
            <a:extLst>
              <a:ext uri="{FF2B5EF4-FFF2-40B4-BE49-F238E27FC236}">
                <a16:creationId xmlns:a16="http://schemas.microsoft.com/office/drawing/2014/main" id="{F89280A3-9070-494A-B339-387BE9D0F70F}"/>
              </a:ext>
            </a:extLst>
          </p:cNvPr>
          <p:cNvSpPr txBox="1"/>
          <p:nvPr/>
        </p:nvSpPr>
        <p:spPr>
          <a:xfrm>
            <a:off x="6697174" y="6168640"/>
            <a:ext cx="2112886" cy="338554"/>
          </a:xfrm>
          <a:prstGeom prst="rect">
            <a:avLst/>
          </a:prstGeom>
          <a:noFill/>
        </p:spPr>
        <p:txBody>
          <a:bodyPr wrap="none" rtlCol="0">
            <a:spAutoFit/>
          </a:bodyPr>
          <a:lstStyle/>
          <a:p>
            <a:r>
              <a:rPr lang="nb-NO" sz="1600" dirty="0"/>
              <a:t>Motvirker avrenning</a:t>
            </a:r>
          </a:p>
        </p:txBody>
      </p:sp>
      <p:sp>
        <p:nvSpPr>
          <p:cNvPr id="12" name="TekstSylinder 11">
            <a:extLst>
              <a:ext uri="{FF2B5EF4-FFF2-40B4-BE49-F238E27FC236}">
                <a16:creationId xmlns:a16="http://schemas.microsoft.com/office/drawing/2014/main" id="{A975CCAF-AF1C-8663-A7F1-7001AFFD535D}"/>
              </a:ext>
            </a:extLst>
          </p:cNvPr>
          <p:cNvSpPr txBox="1"/>
          <p:nvPr/>
        </p:nvSpPr>
        <p:spPr>
          <a:xfrm>
            <a:off x="9338300" y="6537972"/>
            <a:ext cx="1289237" cy="189283"/>
          </a:xfrm>
          <a:prstGeom prst="rect">
            <a:avLst/>
          </a:prstGeom>
          <a:noFill/>
        </p:spPr>
        <p:txBody>
          <a:bodyPr wrap="square" rtlCol="0">
            <a:spAutoFit/>
          </a:bodyPr>
          <a:lstStyle/>
          <a:p>
            <a:pPr>
              <a:lnSpc>
                <a:spcPct val="90000"/>
              </a:lnSpc>
              <a:spcBef>
                <a:spcPts val="1000"/>
              </a:spcBef>
            </a:pPr>
            <a:r>
              <a:rPr lang="nb-NO" sz="700" dirty="0">
                <a:latin typeface="+mj-lt"/>
              </a:rPr>
              <a:t>Skogbruk og Vann, Morsa</a:t>
            </a:r>
          </a:p>
        </p:txBody>
      </p:sp>
    </p:spTree>
    <p:extLst>
      <p:ext uri="{BB962C8B-B14F-4D97-AF65-F5344CB8AC3E}">
        <p14:creationId xmlns:p14="http://schemas.microsoft.com/office/powerpoint/2010/main" val="4289425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D298E20-F493-99C3-6BF5-DFBB9D562787}"/>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Naturlig</a:t>
            </a:r>
          </a:p>
          <a:p>
            <a:pPr marL="342900" indent="-342900">
              <a:buFont typeface="Arial" panose="020B0604020202020204" pitchFamily="34" charset="0"/>
              <a:buChar char="•"/>
            </a:pPr>
            <a:r>
              <a:rPr lang="nb-NO" dirty="0"/>
              <a:t>Variert</a:t>
            </a:r>
          </a:p>
          <a:p>
            <a:pPr marL="342900" indent="-342900">
              <a:buFont typeface="Arial" panose="020B0604020202020204" pitchFamily="34" charset="0"/>
              <a:buChar char="•"/>
            </a:pPr>
            <a:r>
              <a:rPr lang="nb-NO" dirty="0"/>
              <a:t>Sjiktet</a:t>
            </a:r>
          </a:p>
          <a:p>
            <a:pPr marL="342900" indent="-342900">
              <a:buFont typeface="Arial" panose="020B0604020202020204" pitchFamily="34" charset="0"/>
              <a:buChar char="•"/>
            </a:pPr>
            <a:r>
              <a:rPr lang="nb-NO" dirty="0"/>
              <a:t>Lauv </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endParaRPr lang="nb-NO" dirty="0"/>
          </a:p>
        </p:txBody>
      </p:sp>
      <p:sp>
        <p:nvSpPr>
          <p:cNvPr id="4" name="Tittel 3">
            <a:extLst>
              <a:ext uri="{FF2B5EF4-FFF2-40B4-BE49-F238E27FC236}">
                <a16:creationId xmlns:a16="http://schemas.microsoft.com/office/drawing/2014/main" id="{B343F8C5-9A8F-D809-8F2D-0E607C6C9294}"/>
              </a:ext>
            </a:extLst>
          </p:cNvPr>
          <p:cNvSpPr>
            <a:spLocks noGrp="1"/>
          </p:cNvSpPr>
          <p:nvPr>
            <p:ph type="title"/>
          </p:nvPr>
        </p:nvSpPr>
        <p:spPr/>
        <p:txBody>
          <a:bodyPr/>
          <a:lstStyle/>
          <a:p>
            <a:r>
              <a:rPr lang="nb-NO" dirty="0"/>
              <a:t>Hvordan skal </a:t>
            </a:r>
            <a:r>
              <a:rPr lang="nb-NO" b="1" dirty="0"/>
              <a:t>kantsonen</a:t>
            </a:r>
            <a:r>
              <a:rPr lang="nb-NO" dirty="0"/>
              <a:t> se ut?</a:t>
            </a:r>
          </a:p>
        </p:txBody>
      </p:sp>
      <p:sp>
        <p:nvSpPr>
          <p:cNvPr id="5" name="Plassholder for tekst 4">
            <a:extLst>
              <a:ext uri="{FF2B5EF4-FFF2-40B4-BE49-F238E27FC236}">
                <a16:creationId xmlns:a16="http://schemas.microsoft.com/office/drawing/2014/main" id="{58D201FE-4649-182E-CEA2-443B970723FF}"/>
              </a:ext>
            </a:extLst>
          </p:cNvPr>
          <p:cNvSpPr>
            <a:spLocks noGrp="1"/>
          </p:cNvSpPr>
          <p:nvPr>
            <p:ph type="body" sz="quarter" idx="24"/>
          </p:nvPr>
        </p:nvSpPr>
        <p:spPr/>
        <p:txBody>
          <a:bodyPr/>
          <a:lstStyle/>
          <a:p>
            <a:r>
              <a:rPr lang="nb-NO" dirty="0"/>
              <a:t>Odd Henning Stuen</a:t>
            </a:r>
          </a:p>
        </p:txBody>
      </p:sp>
      <p:pic>
        <p:nvPicPr>
          <p:cNvPr id="6" name="Plassholder for bilde 8" descr="Et bilde som inneholder tre, utendørs, plante, stein&#10;&#10;Automatisk generert beskrivelse">
            <a:extLst>
              <a:ext uri="{FF2B5EF4-FFF2-40B4-BE49-F238E27FC236}">
                <a16:creationId xmlns:a16="http://schemas.microsoft.com/office/drawing/2014/main" id="{85E1CA2D-3FCA-C4EA-2912-59F62FD7121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0"/>
            <a:ext cx="5551488" cy="6800850"/>
          </a:xfrm>
          <a:ln>
            <a:solidFill>
              <a:schemeClr val="tx1"/>
            </a:solidFill>
          </a:ln>
        </p:spPr>
      </p:pic>
    </p:spTree>
    <p:extLst>
      <p:ext uri="{BB962C8B-B14F-4D97-AF65-F5344CB8AC3E}">
        <p14:creationId xmlns:p14="http://schemas.microsoft.com/office/powerpoint/2010/main" val="1544523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071FDAD-B440-9E2C-F84B-66B3F416F146}"/>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Stabilitet</a:t>
            </a:r>
          </a:p>
          <a:p>
            <a:pPr marL="342900" indent="-342900">
              <a:buFont typeface="Arial" panose="020B0604020202020204" pitchFamily="34" charset="0"/>
              <a:buChar char="•"/>
            </a:pPr>
            <a:r>
              <a:rPr lang="nb-NO" dirty="0"/>
              <a:t>Kronestørrelse gjenspeiler rotsystemet</a:t>
            </a:r>
          </a:p>
          <a:p>
            <a:pPr marL="342900" indent="-342900">
              <a:buFont typeface="Arial" panose="020B0604020202020204" pitchFamily="34" charset="0"/>
              <a:buChar char="•"/>
            </a:pPr>
            <a:r>
              <a:rPr lang="nb-NO" dirty="0"/>
              <a:t>Lys for å fremme andre treslag enn gran</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endParaRPr lang="nb-NO" dirty="0"/>
          </a:p>
        </p:txBody>
      </p:sp>
      <p:pic>
        <p:nvPicPr>
          <p:cNvPr id="7" name="Plassholder for bilde 6">
            <a:extLst>
              <a:ext uri="{FF2B5EF4-FFF2-40B4-BE49-F238E27FC236}">
                <a16:creationId xmlns:a16="http://schemas.microsoft.com/office/drawing/2014/main" id="{8078AED0-ADB0-1510-8073-D8608A36338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4" name="Tittel 3">
            <a:extLst>
              <a:ext uri="{FF2B5EF4-FFF2-40B4-BE49-F238E27FC236}">
                <a16:creationId xmlns:a16="http://schemas.microsoft.com/office/drawing/2014/main" id="{E5BAC730-9647-7C7A-725E-3532B49C9CB0}"/>
              </a:ext>
            </a:extLst>
          </p:cNvPr>
          <p:cNvSpPr>
            <a:spLocks noGrp="1"/>
          </p:cNvSpPr>
          <p:nvPr>
            <p:ph type="title"/>
          </p:nvPr>
        </p:nvSpPr>
        <p:spPr/>
        <p:txBody>
          <a:bodyPr/>
          <a:lstStyle/>
          <a:p>
            <a:r>
              <a:rPr lang="nb-NO" dirty="0"/>
              <a:t>Hvordan skal </a:t>
            </a:r>
            <a:r>
              <a:rPr lang="nb-NO" b="1" dirty="0"/>
              <a:t>kantsonen</a:t>
            </a:r>
            <a:r>
              <a:rPr lang="nb-NO" dirty="0"/>
              <a:t> se ut?</a:t>
            </a:r>
          </a:p>
        </p:txBody>
      </p:sp>
      <p:sp>
        <p:nvSpPr>
          <p:cNvPr id="5" name="Plassholder for tekst 4">
            <a:extLst>
              <a:ext uri="{FF2B5EF4-FFF2-40B4-BE49-F238E27FC236}">
                <a16:creationId xmlns:a16="http://schemas.microsoft.com/office/drawing/2014/main" id="{FD281025-7237-E45B-3F43-A6195E9B0232}"/>
              </a:ext>
            </a:extLst>
          </p:cNvPr>
          <p:cNvSpPr>
            <a:spLocks noGrp="1"/>
          </p:cNvSpPr>
          <p:nvPr>
            <p:ph type="body" sz="quarter" idx="24"/>
          </p:nvPr>
        </p:nvSpPr>
        <p:spPr/>
        <p:txBody>
          <a:bodyPr/>
          <a:lstStyle/>
          <a:p>
            <a:r>
              <a:rPr lang="nb-NO" dirty="0" err="1"/>
              <a:t>Nibio</a:t>
            </a:r>
            <a:r>
              <a:rPr lang="nb-NO" dirty="0"/>
              <a:t>, 1998</a:t>
            </a:r>
          </a:p>
        </p:txBody>
      </p:sp>
    </p:spTree>
    <p:extLst>
      <p:ext uri="{BB962C8B-B14F-4D97-AF65-F5344CB8AC3E}">
        <p14:creationId xmlns:p14="http://schemas.microsoft.com/office/powerpoint/2010/main" val="3569439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F41D86F-8837-1531-FF57-7AF2BBFC8CB0}"/>
              </a:ext>
            </a:extLst>
          </p:cNvPr>
          <p:cNvSpPr>
            <a:spLocks noGrp="1"/>
          </p:cNvSpPr>
          <p:nvPr>
            <p:ph type="body" sz="quarter" idx="11"/>
          </p:nvPr>
        </p:nvSpPr>
        <p:spPr>
          <a:xfrm>
            <a:off x="1057541" y="2164988"/>
            <a:ext cx="6069400" cy="4144259"/>
          </a:xfrm>
        </p:spPr>
        <p:txBody>
          <a:bodyPr/>
          <a:lstStyle/>
          <a:p>
            <a:r>
              <a:rPr lang="nb-NO" dirty="0"/>
              <a:t>Skjøtsel av kantsone må følge tiltak i nærliggende områder</a:t>
            </a:r>
          </a:p>
          <a:p>
            <a:r>
              <a:rPr lang="nb-NO" dirty="0"/>
              <a:t>Ved hogst fjernes ustabile trær med sikte på å øke lystilgangen </a:t>
            </a:r>
          </a:p>
          <a:p>
            <a:pPr lvl="1"/>
            <a:r>
              <a:rPr lang="nb-NO" dirty="0"/>
              <a:t>Livsløpstrær kan ikke lengre stå inne i kantsonen</a:t>
            </a:r>
          </a:p>
          <a:p>
            <a:r>
              <a:rPr lang="nb-NO" dirty="0"/>
              <a:t>I utgangspunktet skal det ikke plantes i kantsoner</a:t>
            </a:r>
          </a:p>
          <a:p>
            <a:r>
              <a:rPr lang="nb-NO" dirty="0"/>
              <a:t>I ungskogpleien og tynningen fjernes bartrær for å skape rom og plass</a:t>
            </a:r>
          </a:p>
          <a:p>
            <a:endParaRPr lang="nb-NO" dirty="0"/>
          </a:p>
          <a:p>
            <a:endParaRPr lang="nb-NO" dirty="0"/>
          </a:p>
        </p:txBody>
      </p:sp>
      <p:sp>
        <p:nvSpPr>
          <p:cNvPr id="3" name="Tittel 2">
            <a:extLst>
              <a:ext uri="{FF2B5EF4-FFF2-40B4-BE49-F238E27FC236}">
                <a16:creationId xmlns:a16="http://schemas.microsoft.com/office/drawing/2014/main" id="{9039C7DC-11CF-886D-9569-B59A16910A54}"/>
              </a:ext>
            </a:extLst>
          </p:cNvPr>
          <p:cNvSpPr>
            <a:spLocks noGrp="1"/>
          </p:cNvSpPr>
          <p:nvPr>
            <p:ph type="title"/>
          </p:nvPr>
        </p:nvSpPr>
        <p:spPr/>
        <p:txBody>
          <a:bodyPr/>
          <a:lstStyle/>
          <a:p>
            <a:r>
              <a:rPr lang="nb-NO" dirty="0"/>
              <a:t>Skjøtsel av </a:t>
            </a:r>
            <a:r>
              <a:rPr lang="nb-NO" b="1" dirty="0"/>
              <a:t>kantsone</a:t>
            </a:r>
          </a:p>
        </p:txBody>
      </p:sp>
      <p:pic>
        <p:nvPicPr>
          <p:cNvPr id="4" name="Bilde 3">
            <a:extLst>
              <a:ext uri="{FF2B5EF4-FFF2-40B4-BE49-F238E27FC236}">
                <a16:creationId xmlns:a16="http://schemas.microsoft.com/office/drawing/2014/main" id="{72F4A470-3879-2667-11A6-91D79525C5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47125" y="306494"/>
            <a:ext cx="4587649" cy="6245012"/>
          </a:xfrm>
          <a:prstGeom prst="rect">
            <a:avLst/>
          </a:prstGeom>
        </p:spPr>
      </p:pic>
      <p:sp>
        <p:nvSpPr>
          <p:cNvPr id="5" name="TekstSylinder 4">
            <a:extLst>
              <a:ext uri="{FF2B5EF4-FFF2-40B4-BE49-F238E27FC236}">
                <a16:creationId xmlns:a16="http://schemas.microsoft.com/office/drawing/2014/main" id="{B9DE3ACA-9B89-2ECC-7E47-D3B887A2CC9E}"/>
              </a:ext>
            </a:extLst>
          </p:cNvPr>
          <p:cNvSpPr txBox="1"/>
          <p:nvPr/>
        </p:nvSpPr>
        <p:spPr>
          <a:xfrm>
            <a:off x="7431363" y="6469549"/>
            <a:ext cx="1289237" cy="189283"/>
          </a:xfrm>
          <a:prstGeom prst="rect">
            <a:avLst/>
          </a:prstGeom>
          <a:noFill/>
        </p:spPr>
        <p:txBody>
          <a:bodyPr wrap="square" rtlCol="0">
            <a:spAutoFit/>
          </a:bodyPr>
          <a:lstStyle/>
          <a:p>
            <a:pPr>
              <a:lnSpc>
                <a:spcPct val="90000"/>
              </a:lnSpc>
              <a:spcBef>
                <a:spcPts val="1000"/>
              </a:spcBef>
            </a:pPr>
            <a:r>
              <a:rPr lang="nb-NO" sz="700" dirty="0">
                <a:latin typeface="+mj-lt"/>
              </a:rPr>
              <a:t>Skogbruk og Vann, Morsa</a:t>
            </a:r>
          </a:p>
        </p:txBody>
      </p:sp>
      <p:sp>
        <p:nvSpPr>
          <p:cNvPr id="6" name="Rektangel: avrundede hjørner 5">
            <a:extLst>
              <a:ext uri="{FF2B5EF4-FFF2-40B4-BE49-F238E27FC236}">
                <a16:creationId xmlns:a16="http://schemas.microsoft.com/office/drawing/2014/main" id="{DDEF5BA9-9D60-E200-EFED-B48C47A9A2E7}"/>
              </a:ext>
            </a:extLst>
          </p:cNvPr>
          <p:cNvSpPr/>
          <p:nvPr/>
        </p:nvSpPr>
        <p:spPr>
          <a:xfrm>
            <a:off x="8509379" y="5984874"/>
            <a:ext cx="3207224" cy="5666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27485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34423A7-192B-244E-58AD-1450C3213828}"/>
              </a:ext>
            </a:extLst>
          </p:cNvPr>
          <p:cNvSpPr>
            <a:spLocks noGrp="1"/>
          </p:cNvSpPr>
          <p:nvPr>
            <p:ph type="body" sz="quarter" idx="11"/>
          </p:nvPr>
        </p:nvSpPr>
        <p:spPr>
          <a:xfrm>
            <a:off x="1057541" y="2164988"/>
            <a:ext cx="5587099" cy="4144259"/>
          </a:xfrm>
        </p:spPr>
        <p:txBody>
          <a:bodyPr/>
          <a:lstStyle/>
          <a:p>
            <a:r>
              <a:rPr lang="nb-NO" dirty="0"/>
              <a:t>Hogg på en side av vassdraget først og la det etablere seg skyggende </a:t>
            </a:r>
            <a:r>
              <a:rPr lang="nb-NO" dirty="0" err="1"/>
              <a:t>lauvvegetasjon</a:t>
            </a:r>
            <a:r>
              <a:rPr lang="nb-NO" dirty="0"/>
              <a:t> før andre siden hogges </a:t>
            </a:r>
          </a:p>
          <a:p>
            <a:r>
              <a:rPr lang="nb-NO" dirty="0"/>
              <a:t>Hvis kantsonen må fjernes ikke hogg mer enn 100 meter</a:t>
            </a:r>
          </a:p>
          <a:p>
            <a:r>
              <a:rPr lang="nb-NO" dirty="0"/>
              <a:t>Hogg en sone på 20-30 meter langs begge sider for få opp et lauvbestand</a:t>
            </a:r>
          </a:p>
          <a:p>
            <a:r>
              <a:rPr lang="nb-NO" dirty="0"/>
              <a:t>Spar lauvtrær, enkelt stabile graner og furuer og kapp noen høy stubber</a:t>
            </a:r>
          </a:p>
        </p:txBody>
      </p:sp>
      <p:sp>
        <p:nvSpPr>
          <p:cNvPr id="3" name="Tittel 2">
            <a:extLst>
              <a:ext uri="{FF2B5EF4-FFF2-40B4-BE49-F238E27FC236}">
                <a16:creationId xmlns:a16="http://schemas.microsoft.com/office/drawing/2014/main" id="{47B991FB-42EE-A3C8-BEE1-AAF81A50F68D}"/>
              </a:ext>
            </a:extLst>
          </p:cNvPr>
          <p:cNvSpPr>
            <a:spLocks noGrp="1"/>
          </p:cNvSpPr>
          <p:nvPr>
            <p:ph type="title"/>
          </p:nvPr>
        </p:nvSpPr>
        <p:spPr/>
        <p:txBody>
          <a:bodyPr/>
          <a:lstStyle/>
          <a:p>
            <a:r>
              <a:rPr lang="nb-NO" dirty="0"/>
              <a:t>Skape en god </a:t>
            </a:r>
            <a:r>
              <a:rPr lang="nb-NO" b="1" dirty="0"/>
              <a:t>kantsone</a:t>
            </a:r>
          </a:p>
        </p:txBody>
      </p:sp>
      <p:sp>
        <p:nvSpPr>
          <p:cNvPr id="8" name="TekstSylinder 7">
            <a:extLst>
              <a:ext uri="{FF2B5EF4-FFF2-40B4-BE49-F238E27FC236}">
                <a16:creationId xmlns:a16="http://schemas.microsoft.com/office/drawing/2014/main" id="{CA7B4696-2089-E1F8-4EE4-B10674AF8D0E}"/>
              </a:ext>
            </a:extLst>
          </p:cNvPr>
          <p:cNvSpPr txBox="1"/>
          <p:nvPr/>
        </p:nvSpPr>
        <p:spPr>
          <a:xfrm>
            <a:off x="6644640" y="6394120"/>
            <a:ext cx="2483893" cy="200055"/>
          </a:xfrm>
          <a:prstGeom prst="rect">
            <a:avLst/>
          </a:prstGeom>
          <a:noFill/>
        </p:spPr>
        <p:txBody>
          <a:bodyPr wrap="square" rtlCol="0">
            <a:spAutoFit/>
          </a:bodyPr>
          <a:lstStyle/>
          <a:p>
            <a:r>
              <a:rPr lang="nb-NO" sz="700" b="1" dirty="0"/>
              <a:t>Foto:</a:t>
            </a:r>
            <a:r>
              <a:rPr lang="nb-NO" sz="700" dirty="0"/>
              <a:t> Mathis Lunde</a:t>
            </a:r>
          </a:p>
        </p:txBody>
      </p:sp>
      <p:pic>
        <p:nvPicPr>
          <p:cNvPr id="9" name="Bilde 8" descr="Et bilde som inneholder utendørs, tre, vann, Naturreservat&#10;&#10;Automatisk generert beskrivelse">
            <a:extLst>
              <a:ext uri="{FF2B5EF4-FFF2-40B4-BE49-F238E27FC236}">
                <a16:creationId xmlns:a16="http://schemas.microsoft.com/office/drawing/2014/main" id="{0686DE95-7F27-0D29-A2BE-6F53425A5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5169" y="521102"/>
            <a:ext cx="4399289" cy="5865719"/>
          </a:xfrm>
          <a:prstGeom prst="rect">
            <a:avLst/>
          </a:prstGeom>
          <a:ln>
            <a:solidFill>
              <a:schemeClr val="tx1"/>
            </a:solidFill>
          </a:ln>
        </p:spPr>
      </p:pic>
    </p:spTree>
    <p:extLst>
      <p:ext uri="{BB962C8B-B14F-4D97-AF65-F5344CB8AC3E}">
        <p14:creationId xmlns:p14="http://schemas.microsoft.com/office/powerpoint/2010/main" val="1383459225"/>
      </p:ext>
    </p:extLst>
  </p:cSld>
  <p:clrMapOvr>
    <a:masterClrMapping/>
  </p:clrMapOvr>
</p:sld>
</file>

<file path=ppt/theme/theme1.xml><?xml version="1.0" encoding="utf-8"?>
<a:theme xmlns:a="http://schemas.openxmlformats.org/drawingml/2006/main" name="Office-tema">
  <a:themeElements>
    <a:clrScheme name="FM_designprofil_2018">
      <a:dk1>
        <a:srgbClr val="00244E"/>
      </a:dk1>
      <a:lt1>
        <a:sysClr val="window" lastClr="FFFFFF"/>
      </a:lt1>
      <a:dk2>
        <a:srgbClr val="00244E"/>
      </a:dk2>
      <a:lt2>
        <a:srgbClr val="E7E6E6"/>
      </a:lt2>
      <a:accent1>
        <a:srgbClr val="00ADBA"/>
      </a:accent1>
      <a:accent2>
        <a:srgbClr val="4C76BA"/>
      </a:accent2>
      <a:accent3>
        <a:srgbClr val="BFC2C0"/>
      </a:accent3>
      <a:accent4>
        <a:srgbClr val="F39200"/>
      </a:accent4>
      <a:accent5>
        <a:srgbClr val="C90B1C"/>
      </a:accent5>
      <a:accent6>
        <a:srgbClr val="87C0C4"/>
      </a:accent6>
      <a:hlink>
        <a:srgbClr val="00ADBA"/>
      </a:hlink>
      <a:folHlink>
        <a:srgbClr val="C90B1C"/>
      </a:folHlink>
    </a:clrScheme>
    <a:fontScheme name="FM_OpenSans">
      <a:majorFont>
        <a:latin typeface="Open Sans Light"/>
        <a:ea typeface=""/>
        <a:cs typeface=""/>
      </a:majorFont>
      <a:minorFont>
        <a:latin typeface="Open Sans"/>
        <a:ea typeface=""/>
        <a:cs typeface=""/>
      </a:minorFont>
    </a:fontScheme>
    <a:fmtScheme name="Røykfarget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FIN_powerpointmal.potx" id="{34978A22-17CF-4862-85F6-E9A4298299A5}" vid="{7DFE4F6E-F0AC-49E0-92B0-3D5F5F73872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0714E79E8AD164AB01936FBE0F18BB9" ma:contentTypeVersion="18" ma:contentTypeDescription="Opprett et nytt dokument." ma:contentTypeScope="" ma:versionID="e2538741827cf2c132bfea6ae478f404">
  <xsd:schema xmlns:xsd="http://www.w3.org/2001/XMLSchema" xmlns:xs="http://www.w3.org/2001/XMLSchema" xmlns:p="http://schemas.microsoft.com/office/2006/metadata/properties" xmlns:ns2="a1e5f693-2071-4d4e-9b0b-e0ba1c09c27e" xmlns:ns3="d637a484-a92d-4ff8-9bfb-8b9ee90084d7" targetNamespace="http://schemas.microsoft.com/office/2006/metadata/properties" ma:root="true" ma:fieldsID="d5976c144ac4cac4052e0c54367250ae" ns2:_="" ns3:_="">
    <xsd:import namespace="a1e5f693-2071-4d4e-9b0b-e0ba1c09c27e"/>
    <xsd:import namespace="d637a484-a92d-4ff8-9bfb-8b9ee90084d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e5f693-2071-4d4e-9b0b-e0ba1c09c2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82025e3d-d55c-4e1f-aa86-242ae86223f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37a484-a92d-4ff8-9bfb-8b9ee90084d7"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e3403f58-6ebd-4ecd-90b7-54193e25ce2c}" ma:internalName="TaxCatchAll" ma:showField="CatchAllData" ma:web="d637a484-a92d-4ff8-9bfb-8b9ee90084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4E54CF-34EB-4E39-AE5A-3F957006ED60}"/>
</file>

<file path=customXml/itemProps2.xml><?xml version="1.0" encoding="utf-8"?>
<ds:datastoreItem xmlns:ds="http://schemas.openxmlformats.org/officeDocument/2006/customXml" ds:itemID="{F1DBFB30-DD11-4924-BE1D-5A0B7B211129}"/>
</file>

<file path=docProps/app.xml><?xml version="1.0" encoding="utf-8"?>
<Properties xmlns="http://schemas.openxmlformats.org/officeDocument/2006/extended-properties" xmlns:vt="http://schemas.openxmlformats.org/officeDocument/2006/docPropsVTypes">
  <Template>SFIN_powerpointmal</Template>
  <TotalTime>2980</TotalTime>
  <Words>865</Words>
  <Application>Microsoft Office PowerPoint</Application>
  <PresentationFormat>Widescreen</PresentationFormat>
  <Paragraphs>91</Paragraphs>
  <Slides>16</Slides>
  <Notes>6</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16</vt:i4>
      </vt:variant>
    </vt:vector>
  </HeadingPairs>
  <TitlesOfParts>
    <vt:vector size="22" baseType="lpstr">
      <vt:lpstr>Arial</vt:lpstr>
      <vt:lpstr>Calibri</vt:lpstr>
      <vt:lpstr>Open Sans</vt:lpstr>
      <vt:lpstr>Open Sans Light</vt:lpstr>
      <vt:lpstr>Open Sans SemiBold</vt:lpstr>
      <vt:lpstr>Office-tema</vt:lpstr>
      <vt:lpstr>PowerPoint-presentasjon</vt:lpstr>
      <vt:lpstr>PowerPoint-presentasjon</vt:lpstr>
      <vt:lpstr>PowerPoint-presentasjon</vt:lpstr>
      <vt:lpstr>PowerPoint-presentasjon</vt:lpstr>
      <vt:lpstr>Hvorfor ta vare på kantvegetasjon langs vassdrag?</vt:lpstr>
      <vt:lpstr>Hvordan skal kantsonen se ut?</vt:lpstr>
      <vt:lpstr>Hvordan skal kantsonen se ut?</vt:lpstr>
      <vt:lpstr>Skjøtsel av kantsone</vt:lpstr>
      <vt:lpstr>Skape en god kantsone</vt:lpstr>
      <vt:lpstr>Kantsone mot myr, hvor starter myra?</vt:lpstr>
      <vt:lpstr>Kantsone og landbruksveg</vt:lpstr>
      <vt:lpstr>Grøfting</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Eriksen, Heidi</dc:creator>
  <cp:lastModifiedBy>Lunde, Mathis</cp:lastModifiedBy>
  <cp:revision>4</cp:revision>
  <dcterms:created xsi:type="dcterms:W3CDTF">2022-10-26T14:56:23Z</dcterms:created>
  <dcterms:modified xsi:type="dcterms:W3CDTF">2023-09-03T13:25:31Z</dcterms:modified>
</cp:coreProperties>
</file>