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7" r:id="rId3"/>
  </p:sldMasterIdLst>
  <p:notesMasterIdLst>
    <p:notesMasterId r:id="rId22"/>
  </p:notesMasterIdLst>
  <p:sldIdLst>
    <p:sldId id="264" r:id="rId4"/>
    <p:sldId id="257" r:id="rId5"/>
    <p:sldId id="262" r:id="rId6"/>
    <p:sldId id="266" r:id="rId7"/>
    <p:sldId id="594" r:id="rId8"/>
    <p:sldId id="259" r:id="rId9"/>
    <p:sldId id="589" r:id="rId10"/>
    <p:sldId id="591" r:id="rId11"/>
    <p:sldId id="601" r:id="rId12"/>
    <p:sldId id="592" r:id="rId13"/>
    <p:sldId id="593" r:id="rId14"/>
    <p:sldId id="256" r:id="rId15"/>
    <p:sldId id="602" r:id="rId16"/>
    <p:sldId id="597" r:id="rId17"/>
    <p:sldId id="598" r:id="rId18"/>
    <p:sldId id="599" r:id="rId19"/>
    <p:sldId id="600" r:id="rId20"/>
    <p:sldId id="59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99" autoAdjust="0"/>
  </p:normalViewPr>
  <p:slideViewPr>
    <p:cSldViewPr snapToGrid="0">
      <p:cViewPr varScale="1">
        <p:scale>
          <a:sx n="63" d="100"/>
          <a:sy n="63" d="100"/>
        </p:scale>
        <p:origin x="32"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62BDB7-5126-4143-9415-FB5387B5165D}" type="datetimeFigureOut">
              <a:rPr lang="nb-NO" smtClean="0"/>
              <a:t>31.08.2023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BA474-E135-405F-AB0B-27AC44AB4A82}" type="slidenum">
              <a:rPr lang="nb-NO" smtClean="0"/>
              <a:t>‹#›</a:t>
            </a:fld>
            <a:endParaRPr lang="nb-NO"/>
          </a:p>
        </p:txBody>
      </p:sp>
    </p:spTree>
    <p:extLst>
      <p:ext uri="{BB962C8B-B14F-4D97-AF65-F5344CB8AC3E}">
        <p14:creationId xmlns:p14="http://schemas.microsoft.com/office/powerpoint/2010/main" val="1282348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C41500-CF93-40F2-95C1-25973D135AC7}"/>
              </a:ext>
            </a:extLst>
          </p:cNvPr>
          <p:cNvSpPr>
            <a:spLocks noGrp="1"/>
          </p:cNvSpPr>
          <p:nvPr>
            <p:ph type="ctrTitle"/>
          </p:nvPr>
        </p:nvSpPr>
        <p:spPr>
          <a:xfrm>
            <a:off x="299720" y="1939458"/>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271DA56-9994-47B0-8691-A01A21D2D412}"/>
              </a:ext>
            </a:extLst>
          </p:cNvPr>
          <p:cNvSpPr>
            <a:spLocks noGrp="1"/>
          </p:cNvSpPr>
          <p:nvPr>
            <p:ph type="subTitle" idx="1"/>
          </p:nvPr>
        </p:nvSpPr>
        <p:spPr>
          <a:xfrm>
            <a:off x="299720" y="461764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7" name="Plassholder for dato 6"/>
          <p:cNvSpPr>
            <a:spLocks noGrp="1"/>
          </p:cNvSpPr>
          <p:nvPr>
            <p:ph type="dt" sz="half" idx="10"/>
          </p:nvPr>
        </p:nvSpPr>
        <p:spPr/>
        <p:txBody>
          <a:bodyPr/>
          <a:lstStyle/>
          <a:p>
            <a:fld id="{B6CFE685-972F-4E6F-9766-EB868DECAAB3}" type="datetime1">
              <a:rPr lang="nb-NO" smtClean="0"/>
              <a:t>31.08.2023</a:t>
            </a:fld>
            <a:endParaRPr lang="nb-NO"/>
          </a:p>
        </p:txBody>
      </p:sp>
      <p:sp>
        <p:nvSpPr>
          <p:cNvPr id="8" name="Plassholder for bunntekst 7"/>
          <p:cNvSpPr>
            <a:spLocks noGrp="1"/>
          </p:cNvSpPr>
          <p:nvPr>
            <p:ph type="ftr" sz="quarter" idx="11"/>
          </p:nvPr>
        </p:nvSpPr>
        <p:spPr/>
        <p:txBody>
          <a:bodyPr/>
          <a:lstStyle/>
          <a:p>
            <a:r>
              <a:rPr lang="nb-NO"/>
              <a:t>41690366 - lars.selbekk@marker.kommune.no</a:t>
            </a:r>
            <a:endParaRPr lang="nb-NO" dirty="0"/>
          </a:p>
        </p:txBody>
      </p:sp>
      <p:sp>
        <p:nvSpPr>
          <p:cNvPr id="9" name="Plassholder for lysbildenummer 8"/>
          <p:cNvSpPr>
            <a:spLocks noGrp="1"/>
          </p:cNvSpPr>
          <p:nvPr>
            <p:ph type="sldNum" sz="quarter" idx="12"/>
          </p:nvPr>
        </p:nvSpPr>
        <p:spPr/>
        <p:txBody>
          <a:bodyPr/>
          <a:lstStyle/>
          <a:p>
            <a:fld id="{D1CAFBFE-CBA0-4674-808E-96A0AD393AB5}" type="slidenum">
              <a:rPr lang="nb-NO" smtClean="0"/>
              <a:t>‹#›</a:t>
            </a:fld>
            <a:endParaRPr lang="nb-NO"/>
          </a:p>
        </p:txBody>
      </p:sp>
    </p:spTree>
    <p:extLst>
      <p:ext uri="{BB962C8B-B14F-4D97-AF65-F5344CB8AC3E}">
        <p14:creationId xmlns:p14="http://schemas.microsoft.com/office/powerpoint/2010/main" val="2133725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Deloversk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F4A04C-780B-4515-B6E3-25EA18CCE6F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8AC93FC-0670-4DF7-A16D-84A070729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CF98A96B-D8D5-4E76-BA7B-42798D26A0D2}"/>
              </a:ext>
            </a:extLst>
          </p:cNvPr>
          <p:cNvSpPr>
            <a:spLocks noGrp="1"/>
          </p:cNvSpPr>
          <p:nvPr>
            <p:ph type="dt" sz="half" idx="10"/>
          </p:nvPr>
        </p:nvSpPr>
        <p:spPr/>
        <p:txBody>
          <a:bodyPr/>
          <a:lstStyle/>
          <a:p>
            <a:fld id="{B57CBCC4-0992-4A4F-A84A-E3DFECA2C3D1}" type="datetime1">
              <a:rPr lang="nb-NO" smtClean="0"/>
              <a:t>31.08.2023</a:t>
            </a:fld>
            <a:endParaRPr lang="nb-NO"/>
          </a:p>
        </p:txBody>
      </p:sp>
      <p:sp>
        <p:nvSpPr>
          <p:cNvPr id="5" name="Plassholder for bunntekst 4">
            <a:extLst>
              <a:ext uri="{FF2B5EF4-FFF2-40B4-BE49-F238E27FC236}">
                <a16:creationId xmlns:a16="http://schemas.microsoft.com/office/drawing/2014/main" id="{40E5D80D-AC0D-4222-AD44-9FE4675EABBB}"/>
              </a:ext>
            </a:extLst>
          </p:cNvPr>
          <p:cNvSpPr>
            <a:spLocks noGrp="1"/>
          </p:cNvSpPr>
          <p:nvPr>
            <p:ph type="ftr" sz="quarter" idx="11"/>
          </p:nvPr>
        </p:nvSpPr>
        <p:spPr/>
        <p:txBody>
          <a:bodyPr/>
          <a:lstStyle/>
          <a:p>
            <a:r>
              <a:rPr lang="nb-NO"/>
              <a:t>41690366 - lars.selbekk@marker.kommune.no</a:t>
            </a:r>
          </a:p>
        </p:txBody>
      </p:sp>
      <p:sp>
        <p:nvSpPr>
          <p:cNvPr id="6" name="Plassholder for lysbildenummer 5">
            <a:extLst>
              <a:ext uri="{FF2B5EF4-FFF2-40B4-BE49-F238E27FC236}">
                <a16:creationId xmlns:a16="http://schemas.microsoft.com/office/drawing/2014/main" id="{F72B24D9-20F6-447F-A0A4-31406676FDF1}"/>
              </a:ext>
            </a:extLst>
          </p:cNvPr>
          <p:cNvSpPr>
            <a:spLocks noGrp="1"/>
          </p:cNvSpPr>
          <p:nvPr>
            <p:ph type="sldNum" sz="quarter" idx="12"/>
          </p:nvPr>
        </p:nvSpPr>
        <p:spPr/>
        <p:txBody>
          <a:bodyPr/>
          <a:lstStyle/>
          <a:p>
            <a:fld id="{D1CAFBFE-CBA0-4674-808E-96A0AD393AB5}" type="slidenum">
              <a:rPr lang="nb-NO" smtClean="0"/>
              <a:t>‹#›</a:t>
            </a:fld>
            <a:endParaRPr lang="nb-NO"/>
          </a:p>
        </p:txBody>
      </p:sp>
    </p:spTree>
    <p:extLst>
      <p:ext uri="{BB962C8B-B14F-4D97-AF65-F5344CB8AC3E}">
        <p14:creationId xmlns:p14="http://schemas.microsoft.com/office/powerpoint/2010/main" val="194641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BFC922-502A-48AB-8F2D-88792D207FB6}"/>
              </a:ext>
            </a:extLst>
          </p:cNvPr>
          <p:cNvSpPr>
            <a:spLocks noGrp="1"/>
          </p:cNvSpPr>
          <p:nvPr>
            <p:ph type="dt" sz="half" idx="10"/>
          </p:nvPr>
        </p:nvSpPr>
        <p:spPr/>
        <p:txBody>
          <a:bodyPr/>
          <a:lstStyle/>
          <a:p>
            <a:fld id="{ED4575C5-B399-4800-9707-7DBC12D094DC}" type="datetime1">
              <a:rPr lang="nb-NO" smtClean="0"/>
              <a:t>31.08.2023</a:t>
            </a:fld>
            <a:endParaRPr lang="nb-NO"/>
          </a:p>
        </p:txBody>
      </p:sp>
      <p:sp>
        <p:nvSpPr>
          <p:cNvPr id="5" name="Plassholder for bunntekst 4">
            <a:extLst>
              <a:ext uri="{FF2B5EF4-FFF2-40B4-BE49-F238E27FC236}">
                <a16:creationId xmlns:a16="http://schemas.microsoft.com/office/drawing/2014/main" id="{15E146E2-2983-4575-AB72-5AB463AD13EF}"/>
              </a:ext>
            </a:extLst>
          </p:cNvPr>
          <p:cNvSpPr>
            <a:spLocks noGrp="1"/>
          </p:cNvSpPr>
          <p:nvPr>
            <p:ph type="ftr" sz="quarter" idx="11"/>
          </p:nvPr>
        </p:nvSpPr>
        <p:spPr/>
        <p:txBody>
          <a:bodyPr/>
          <a:lstStyle/>
          <a:p>
            <a:r>
              <a:rPr lang="nb-NO"/>
              <a:t>41690366 - lars.selbekk@marker.kommune.no</a:t>
            </a:r>
          </a:p>
        </p:txBody>
      </p:sp>
      <p:sp>
        <p:nvSpPr>
          <p:cNvPr id="6" name="Plassholder for lysbildenummer 5">
            <a:extLst>
              <a:ext uri="{FF2B5EF4-FFF2-40B4-BE49-F238E27FC236}">
                <a16:creationId xmlns:a16="http://schemas.microsoft.com/office/drawing/2014/main" id="{199D9D4A-8176-4014-8296-BB25CF7B740E}"/>
              </a:ext>
            </a:extLst>
          </p:cNvPr>
          <p:cNvSpPr>
            <a:spLocks noGrp="1"/>
          </p:cNvSpPr>
          <p:nvPr>
            <p:ph type="sldNum" sz="quarter" idx="12"/>
          </p:nvPr>
        </p:nvSpPr>
        <p:spPr/>
        <p:txBody>
          <a:bodyPr/>
          <a:lstStyle/>
          <a:p>
            <a:fld id="{D1CAFBFE-CBA0-4674-808E-96A0AD393AB5}" type="slidenum">
              <a:rPr lang="nb-NO" smtClean="0"/>
              <a:t>‹#›</a:t>
            </a:fld>
            <a:endParaRPr lang="nb-NO"/>
          </a:p>
        </p:txBody>
      </p:sp>
      <p:sp>
        <p:nvSpPr>
          <p:cNvPr id="7" name="Tittel 1">
            <a:extLst>
              <a:ext uri="{FF2B5EF4-FFF2-40B4-BE49-F238E27FC236}">
                <a16:creationId xmlns:a16="http://schemas.microsoft.com/office/drawing/2014/main" id="{42414E9F-4257-4328-8897-BD16797C929A}"/>
              </a:ext>
            </a:extLst>
          </p:cNvPr>
          <p:cNvSpPr>
            <a:spLocks noGrp="1"/>
          </p:cNvSpPr>
          <p:nvPr>
            <p:ph type="title"/>
          </p:nvPr>
        </p:nvSpPr>
        <p:spPr>
          <a:xfrm>
            <a:off x="838200" y="353148"/>
            <a:ext cx="10515600" cy="1325563"/>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B96F62FC-47B0-4FB8-9A7D-34C8E8E201D4}"/>
              </a:ext>
            </a:extLst>
          </p:cNvPr>
          <p:cNvSpPr>
            <a:spLocks noGrp="1"/>
          </p:cNvSpPr>
          <p:nvPr>
            <p:ph idx="1"/>
          </p:nvPr>
        </p:nvSpPr>
        <p:spPr>
          <a:xfrm>
            <a:off x="838200" y="1660702"/>
            <a:ext cx="10515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6740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o innholdsdel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51741BBD-95E3-4190-867F-591FBE97852F}"/>
              </a:ext>
            </a:extLst>
          </p:cNvPr>
          <p:cNvSpPr>
            <a:spLocks noGrp="1"/>
          </p:cNvSpPr>
          <p:nvPr>
            <p:ph type="dt" sz="half" idx="10"/>
          </p:nvPr>
        </p:nvSpPr>
        <p:spPr/>
        <p:txBody>
          <a:bodyPr/>
          <a:lstStyle/>
          <a:p>
            <a:fld id="{67636F67-D046-4E43-A172-03CFFADD4CD5}" type="datetime1">
              <a:rPr lang="nb-NO" smtClean="0"/>
              <a:t>31.08.2023</a:t>
            </a:fld>
            <a:endParaRPr lang="nb-NO"/>
          </a:p>
        </p:txBody>
      </p:sp>
      <p:sp>
        <p:nvSpPr>
          <p:cNvPr id="6" name="Plassholder for bunntekst 5">
            <a:extLst>
              <a:ext uri="{FF2B5EF4-FFF2-40B4-BE49-F238E27FC236}">
                <a16:creationId xmlns:a16="http://schemas.microsoft.com/office/drawing/2014/main" id="{8D798957-855C-40CA-8500-356A29414EC6}"/>
              </a:ext>
            </a:extLst>
          </p:cNvPr>
          <p:cNvSpPr>
            <a:spLocks noGrp="1"/>
          </p:cNvSpPr>
          <p:nvPr>
            <p:ph type="ftr" sz="quarter" idx="11"/>
          </p:nvPr>
        </p:nvSpPr>
        <p:spPr/>
        <p:txBody>
          <a:bodyPr/>
          <a:lstStyle/>
          <a:p>
            <a:r>
              <a:rPr lang="nb-NO"/>
              <a:t>41690366 - lars.selbekk@marker.kommune.no</a:t>
            </a:r>
          </a:p>
        </p:txBody>
      </p:sp>
      <p:sp>
        <p:nvSpPr>
          <p:cNvPr id="7" name="Plassholder for lysbildenummer 6">
            <a:extLst>
              <a:ext uri="{FF2B5EF4-FFF2-40B4-BE49-F238E27FC236}">
                <a16:creationId xmlns:a16="http://schemas.microsoft.com/office/drawing/2014/main" id="{469285DB-C031-4806-905D-D2F112BC5074}"/>
              </a:ext>
            </a:extLst>
          </p:cNvPr>
          <p:cNvSpPr>
            <a:spLocks noGrp="1"/>
          </p:cNvSpPr>
          <p:nvPr>
            <p:ph type="sldNum" sz="quarter" idx="12"/>
          </p:nvPr>
        </p:nvSpPr>
        <p:spPr/>
        <p:txBody>
          <a:bodyPr/>
          <a:lstStyle/>
          <a:p>
            <a:fld id="{D1CAFBFE-CBA0-4674-808E-96A0AD393AB5}" type="slidenum">
              <a:rPr lang="nb-NO" smtClean="0"/>
              <a:t>‹#›</a:t>
            </a:fld>
            <a:endParaRPr lang="nb-NO"/>
          </a:p>
        </p:txBody>
      </p:sp>
      <p:sp>
        <p:nvSpPr>
          <p:cNvPr id="8" name="Tittel 1">
            <a:extLst>
              <a:ext uri="{FF2B5EF4-FFF2-40B4-BE49-F238E27FC236}">
                <a16:creationId xmlns:a16="http://schemas.microsoft.com/office/drawing/2014/main" id="{C5FBD728-26E2-497B-A5F6-2C57B932C5B9}"/>
              </a:ext>
            </a:extLst>
          </p:cNvPr>
          <p:cNvSpPr>
            <a:spLocks noGrp="1"/>
          </p:cNvSpPr>
          <p:nvPr>
            <p:ph type="title"/>
          </p:nvPr>
        </p:nvSpPr>
        <p:spPr>
          <a:xfrm>
            <a:off x="838200" y="347662"/>
            <a:ext cx="10515600" cy="1325563"/>
          </a:xfrm>
        </p:spPr>
        <p:txBody>
          <a:bodyPr/>
          <a:lstStyle/>
          <a:p>
            <a:r>
              <a:rPr lang="nb-NO"/>
              <a:t>Klikk for å redigere tittelstil</a:t>
            </a:r>
          </a:p>
        </p:txBody>
      </p:sp>
      <p:sp>
        <p:nvSpPr>
          <p:cNvPr id="9" name="Plassholder for innhold 2">
            <a:extLst>
              <a:ext uri="{FF2B5EF4-FFF2-40B4-BE49-F238E27FC236}">
                <a16:creationId xmlns:a16="http://schemas.microsoft.com/office/drawing/2014/main" id="{B45F298A-DA4B-4BCB-95EF-D11A41A21292}"/>
              </a:ext>
            </a:extLst>
          </p:cNvPr>
          <p:cNvSpPr>
            <a:spLocks noGrp="1"/>
          </p:cNvSpPr>
          <p:nvPr>
            <p:ph sz="half" idx="1"/>
          </p:nvPr>
        </p:nvSpPr>
        <p:spPr>
          <a:xfrm>
            <a:off x="838200" y="166306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3">
            <a:extLst>
              <a:ext uri="{FF2B5EF4-FFF2-40B4-BE49-F238E27FC236}">
                <a16:creationId xmlns:a16="http://schemas.microsoft.com/office/drawing/2014/main" id="{A8044425-9330-4F78-A879-80F76B46926F}"/>
              </a:ext>
            </a:extLst>
          </p:cNvPr>
          <p:cNvSpPr>
            <a:spLocks noGrp="1"/>
          </p:cNvSpPr>
          <p:nvPr>
            <p:ph sz="half" idx="2"/>
          </p:nvPr>
        </p:nvSpPr>
        <p:spPr>
          <a:xfrm>
            <a:off x="6172200" y="166306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8544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8D99402-6187-42EF-A9A0-0D0817AD90AB}"/>
              </a:ext>
            </a:extLst>
          </p:cNvPr>
          <p:cNvSpPr>
            <a:spLocks noGrp="1"/>
          </p:cNvSpPr>
          <p:nvPr>
            <p:ph type="dt" sz="half" idx="10"/>
          </p:nvPr>
        </p:nvSpPr>
        <p:spPr/>
        <p:txBody>
          <a:bodyPr/>
          <a:lstStyle/>
          <a:p>
            <a:fld id="{90BA2D35-5861-4D5F-9BCF-8DB91A15FBD4}" type="datetime1">
              <a:rPr lang="nb-NO" smtClean="0"/>
              <a:t>31.08.2023</a:t>
            </a:fld>
            <a:endParaRPr lang="nb-NO"/>
          </a:p>
        </p:txBody>
      </p:sp>
      <p:sp>
        <p:nvSpPr>
          <p:cNvPr id="3" name="Plassholder for bunntekst 2">
            <a:extLst>
              <a:ext uri="{FF2B5EF4-FFF2-40B4-BE49-F238E27FC236}">
                <a16:creationId xmlns:a16="http://schemas.microsoft.com/office/drawing/2014/main" id="{93592CCC-6A2B-40F3-A173-63EFB5E64408}"/>
              </a:ext>
            </a:extLst>
          </p:cNvPr>
          <p:cNvSpPr>
            <a:spLocks noGrp="1"/>
          </p:cNvSpPr>
          <p:nvPr>
            <p:ph type="ftr" sz="quarter" idx="11"/>
          </p:nvPr>
        </p:nvSpPr>
        <p:spPr/>
        <p:txBody>
          <a:bodyPr/>
          <a:lstStyle/>
          <a:p>
            <a:r>
              <a:rPr lang="nb-NO"/>
              <a:t>41690366 - lars.selbekk@marker.kommune.no</a:t>
            </a:r>
          </a:p>
        </p:txBody>
      </p:sp>
      <p:sp>
        <p:nvSpPr>
          <p:cNvPr id="4" name="Plassholder for lysbildenummer 3">
            <a:extLst>
              <a:ext uri="{FF2B5EF4-FFF2-40B4-BE49-F238E27FC236}">
                <a16:creationId xmlns:a16="http://schemas.microsoft.com/office/drawing/2014/main" id="{9733E02B-E4AF-44B0-A0C3-0B0232497C2F}"/>
              </a:ext>
            </a:extLst>
          </p:cNvPr>
          <p:cNvSpPr>
            <a:spLocks noGrp="1"/>
          </p:cNvSpPr>
          <p:nvPr>
            <p:ph type="sldNum" sz="quarter" idx="12"/>
          </p:nvPr>
        </p:nvSpPr>
        <p:spPr/>
        <p:txBody>
          <a:bodyPr/>
          <a:lstStyle/>
          <a:p>
            <a:fld id="{D1CAFBFE-CBA0-4674-808E-96A0AD393AB5}" type="slidenum">
              <a:rPr lang="nb-NO" smtClean="0"/>
              <a:t>‹#›</a:t>
            </a:fld>
            <a:endParaRPr lang="nb-NO"/>
          </a:p>
        </p:txBody>
      </p:sp>
    </p:spTree>
    <p:extLst>
      <p:ext uri="{BB962C8B-B14F-4D97-AF65-F5344CB8AC3E}">
        <p14:creationId xmlns:p14="http://schemas.microsoft.com/office/powerpoint/2010/main" val="181959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Tom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8D99402-6187-42EF-A9A0-0D0817AD90AB}"/>
              </a:ext>
            </a:extLst>
          </p:cNvPr>
          <p:cNvSpPr>
            <a:spLocks noGrp="1"/>
          </p:cNvSpPr>
          <p:nvPr>
            <p:ph type="dt" sz="half" idx="10"/>
          </p:nvPr>
        </p:nvSpPr>
        <p:spPr/>
        <p:txBody>
          <a:bodyPr/>
          <a:lstStyle/>
          <a:p>
            <a:fld id="{CBFA35C2-91C8-48A3-B57D-F1503663DBD6}" type="datetime1">
              <a:rPr lang="nb-NO" smtClean="0"/>
              <a:t>31.08.2023</a:t>
            </a:fld>
            <a:endParaRPr lang="nb-NO"/>
          </a:p>
        </p:txBody>
      </p:sp>
      <p:sp>
        <p:nvSpPr>
          <p:cNvPr id="3" name="Plassholder for bunntekst 2">
            <a:extLst>
              <a:ext uri="{FF2B5EF4-FFF2-40B4-BE49-F238E27FC236}">
                <a16:creationId xmlns:a16="http://schemas.microsoft.com/office/drawing/2014/main" id="{93592CCC-6A2B-40F3-A173-63EFB5E64408}"/>
              </a:ext>
            </a:extLst>
          </p:cNvPr>
          <p:cNvSpPr>
            <a:spLocks noGrp="1"/>
          </p:cNvSpPr>
          <p:nvPr>
            <p:ph type="ftr" sz="quarter" idx="11"/>
          </p:nvPr>
        </p:nvSpPr>
        <p:spPr/>
        <p:txBody>
          <a:bodyPr/>
          <a:lstStyle/>
          <a:p>
            <a:r>
              <a:rPr lang="nb-NO"/>
              <a:t>41690366 - lars.selbekk@marker.kommune.no</a:t>
            </a:r>
          </a:p>
        </p:txBody>
      </p:sp>
      <p:sp>
        <p:nvSpPr>
          <p:cNvPr id="4" name="Plassholder for lysbildenummer 3">
            <a:extLst>
              <a:ext uri="{FF2B5EF4-FFF2-40B4-BE49-F238E27FC236}">
                <a16:creationId xmlns:a16="http://schemas.microsoft.com/office/drawing/2014/main" id="{9733E02B-E4AF-44B0-A0C3-0B0232497C2F}"/>
              </a:ext>
            </a:extLst>
          </p:cNvPr>
          <p:cNvSpPr>
            <a:spLocks noGrp="1"/>
          </p:cNvSpPr>
          <p:nvPr>
            <p:ph type="sldNum" sz="quarter" idx="12"/>
          </p:nvPr>
        </p:nvSpPr>
        <p:spPr/>
        <p:txBody>
          <a:bodyPr/>
          <a:lstStyle/>
          <a:p>
            <a:fld id="{D1CAFBFE-CBA0-4674-808E-96A0AD393AB5}" type="slidenum">
              <a:rPr lang="nb-NO" smtClean="0"/>
              <a:t>‹#›</a:t>
            </a:fld>
            <a:endParaRPr lang="nb-NO"/>
          </a:p>
        </p:txBody>
      </p:sp>
      <p:pic>
        <p:nvPicPr>
          <p:cNvPr id="6" name="Bilde 5" descr="Et bilde som inneholder tegning&#10;&#10;Automatisk generert beskrivelse">
            <a:extLst>
              <a:ext uri="{FF2B5EF4-FFF2-40B4-BE49-F238E27FC236}">
                <a16:creationId xmlns:a16="http://schemas.microsoft.com/office/drawing/2014/main" id="{5C359EF0-8DAE-445B-9CDB-607332935D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6532" y="2835000"/>
            <a:ext cx="975860" cy="1188000"/>
          </a:xfrm>
          <a:prstGeom prst="rect">
            <a:avLst/>
          </a:prstGeom>
        </p:spPr>
      </p:pic>
    </p:spTree>
    <p:extLst>
      <p:ext uri="{BB962C8B-B14F-4D97-AF65-F5344CB8AC3E}">
        <p14:creationId xmlns:p14="http://schemas.microsoft.com/office/powerpoint/2010/main" val="3539738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4FC376-8A93-4EEC-91C4-9D8D3321339A}"/>
              </a:ext>
            </a:extLst>
          </p:cNvPr>
          <p:cNvSpPr>
            <a:spLocks noGrp="1"/>
          </p:cNvSpPr>
          <p:nvPr>
            <p:ph type="title"/>
          </p:nvPr>
        </p:nvSpPr>
        <p:spPr>
          <a:xfrm>
            <a:off x="387305" y="1343387"/>
            <a:ext cx="5157787" cy="1247628"/>
          </a:xfrm>
        </p:spPr>
        <p:txBody>
          <a:bodyPr/>
          <a:lstStyle/>
          <a:p>
            <a:r>
              <a:rPr lang="nb-NO"/>
              <a:t>Klikk for å redigere tittelstil</a:t>
            </a:r>
            <a:endParaRPr lang="nb-NO" dirty="0"/>
          </a:p>
        </p:txBody>
      </p:sp>
      <p:sp>
        <p:nvSpPr>
          <p:cNvPr id="4" name="Plassholder for innhold 3">
            <a:extLst>
              <a:ext uri="{FF2B5EF4-FFF2-40B4-BE49-F238E27FC236}">
                <a16:creationId xmlns:a16="http://schemas.microsoft.com/office/drawing/2014/main" id="{B5639653-F92D-4151-A1C9-772A0098497B}"/>
              </a:ext>
            </a:extLst>
          </p:cNvPr>
          <p:cNvSpPr>
            <a:spLocks noGrp="1"/>
          </p:cNvSpPr>
          <p:nvPr>
            <p:ph sz="half" idx="2"/>
          </p:nvPr>
        </p:nvSpPr>
        <p:spPr>
          <a:xfrm>
            <a:off x="387305" y="2637052"/>
            <a:ext cx="5157787" cy="399454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lysbildenummer 11">
            <a:extLst>
              <a:ext uri="{FF2B5EF4-FFF2-40B4-BE49-F238E27FC236}">
                <a16:creationId xmlns:a16="http://schemas.microsoft.com/office/drawing/2014/main" id="{57B6957F-D5A9-4D38-BCF2-133201C3DBD6}"/>
              </a:ext>
            </a:extLst>
          </p:cNvPr>
          <p:cNvSpPr>
            <a:spLocks noGrp="1"/>
          </p:cNvSpPr>
          <p:nvPr>
            <p:ph type="sldNum" sz="quarter" idx="12"/>
          </p:nvPr>
        </p:nvSpPr>
        <p:spPr/>
        <p:txBody>
          <a:bodyPr/>
          <a:lstStyle/>
          <a:p>
            <a:fld id="{D1CAFBFE-CBA0-4674-808E-96A0AD393AB5}" type="slidenum">
              <a:rPr lang="nb-NO" smtClean="0"/>
              <a:t>‹#›</a:t>
            </a:fld>
            <a:endParaRPr lang="nb-NO"/>
          </a:p>
        </p:txBody>
      </p:sp>
      <p:sp>
        <p:nvSpPr>
          <p:cNvPr id="8" name="Plassholder for bilde 7">
            <a:extLst>
              <a:ext uri="{FF2B5EF4-FFF2-40B4-BE49-F238E27FC236}">
                <a16:creationId xmlns:a16="http://schemas.microsoft.com/office/drawing/2014/main" id="{5E2CD9BB-75D2-4E45-99CB-09712C132C41}"/>
              </a:ext>
            </a:extLst>
          </p:cNvPr>
          <p:cNvSpPr>
            <a:spLocks noGrp="1"/>
          </p:cNvSpPr>
          <p:nvPr>
            <p:ph type="pic" sz="quarter" idx="13"/>
          </p:nvPr>
        </p:nvSpPr>
        <p:spPr>
          <a:xfrm>
            <a:off x="5997575" y="0"/>
            <a:ext cx="6194425" cy="6858000"/>
          </a:xfrm>
        </p:spPr>
        <p:txBody>
          <a:bodyPr/>
          <a:lstStyle/>
          <a:p>
            <a:r>
              <a:rPr lang="nb-NO"/>
              <a:t>Klikk på ikonet for å legge til et bilde</a:t>
            </a:r>
          </a:p>
        </p:txBody>
      </p:sp>
      <p:pic>
        <p:nvPicPr>
          <p:cNvPr id="13" name="Bilde 12">
            <a:extLst>
              <a:ext uri="{FF2B5EF4-FFF2-40B4-BE49-F238E27FC236}">
                <a16:creationId xmlns:a16="http://schemas.microsoft.com/office/drawing/2014/main" id="{27F67D0A-6B1E-40A4-B232-194451283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4105" y="299749"/>
            <a:ext cx="2392543" cy="683583"/>
          </a:xfrm>
          <a:prstGeom prst="rect">
            <a:avLst/>
          </a:prstGeom>
        </p:spPr>
      </p:pic>
    </p:spTree>
    <p:extLst>
      <p:ext uri="{BB962C8B-B14F-4D97-AF65-F5344CB8AC3E}">
        <p14:creationId xmlns:p14="http://schemas.microsoft.com/office/powerpoint/2010/main" val="3292695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4FC376-8A93-4EEC-91C4-9D8D3321339A}"/>
              </a:ext>
            </a:extLst>
          </p:cNvPr>
          <p:cNvSpPr>
            <a:spLocks noGrp="1"/>
          </p:cNvSpPr>
          <p:nvPr>
            <p:ph type="title"/>
          </p:nvPr>
        </p:nvSpPr>
        <p:spPr>
          <a:xfrm>
            <a:off x="6590142" y="1343387"/>
            <a:ext cx="5157787" cy="1247628"/>
          </a:xfrm>
        </p:spPr>
        <p:txBody>
          <a:bodyPr/>
          <a:lstStyle/>
          <a:p>
            <a:r>
              <a:rPr lang="nb-NO"/>
              <a:t>Klikk for å redigere tittelstil</a:t>
            </a:r>
            <a:endParaRPr lang="nb-NO" dirty="0"/>
          </a:p>
        </p:txBody>
      </p:sp>
      <p:sp>
        <p:nvSpPr>
          <p:cNvPr id="4" name="Plassholder for innhold 3">
            <a:extLst>
              <a:ext uri="{FF2B5EF4-FFF2-40B4-BE49-F238E27FC236}">
                <a16:creationId xmlns:a16="http://schemas.microsoft.com/office/drawing/2014/main" id="{B5639653-F92D-4151-A1C9-772A0098497B}"/>
              </a:ext>
            </a:extLst>
          </p:cNvPr>
          <p:cNvSpPr>
            <a:spLocks noGrp="1"/>
          </p:cNvSpPr>
          <p:nvPr>
            <p:ph sz="half" idx="2"/>
          </p:nvPr>
        </p:nvSpPr>
        <p:spPr>
          <a:xfrm>
            <a:off x="6590142" y="2637052"/>
            <a:ext cx="5157787" cy="399454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7">
            <a:extLst>
              <a:ext uri="{FF2B5EF4-FFF2-40B4-BE49-F238E27FC236}">
                <a16:creationId xmlns:a16="http://schemas.microsoft.com/office/drawing/2014/main" id="{5E2CD9BB-75D2-4E45-99CB-09712C132C41}"/>
              </a:ext>
            </a:extLst>
          </p:cNvPr>
          <p:cNvSpPr>
            <a:spLocks noGrp="1"/>
          </p:cNvSpPr>
          <p:nvPr>
            <p:ph type="pic" sz="quarter" idx="13"/>
          </p:nvPr>
        </p:nvSpPr>
        <p:spPr>
          <a:xfrm>
            <a:off x="2130" y="0"/>
            <a:ext cx="6194425" cy="6858000"/>
          </a:xfrm>
        </p:spPr>
        <p:txBody>
          <a:bodyPr/>
          <a:lstStyle/>
          <a:p>
            <a:r>
              <a:rPr lang="nb-NO"/>
              <a:t>Klikk på ikonet for å legge til et bilde</a:t>
            </a:r>
          </a:p>
        </p:txBody>
      </p:sp>
      <p:pic>
        <p:nvPicPr>
          <p:cNvPr id="13" name="Bilde 12">
            <a:extLst>
              <a:ext uri="{FF2B5EF4-FFF2-40B4-BE49-F238E27FC236}">
                <a16:creationId xmlns:a16="http://schemas.microsoft.com/office/drawing/2014/main" id="{27F67D0A-6B1E-40A4-B232-194451283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76942" y="299749"/>
            <a:ext cx="2392543" cy="683583"/>
          </a:xfrm>
          <a:prstGeom prst="rect">
            <a:avLst/>
          </a:prstGeom>
        </p:spPr>
      </p:pic>
    </p:spTree>
    <p:extLst>
      <p:ext uri="{BB962C8B-B14F-4D97-AF65-F5344CB8AC3E}">
        <p14:creationId xmlns:p14="http://schemas.microsoft.com/office/powerpoint/2010/main" val="1317046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4FC376-8A93-4EEC-91C4-9D8D3321339A}"/>
              </a:ext>
            </a:extLst>
          </p:cNvPr>
          <p:cNvSpPr>
            <a:spLocks noGrp="1"/>
          </p:cNvSpPr>
          <p:nvPr>
            <p:ph type="title"/>
          </p:nvPr>
        </p:nvSpPr>
        <p:spPr>
          <a:xfrm>
            <a:off x="104501" y="-230889"/>
            <a:ext cx="9133767" cy="1247628"/>
          </a:xfrm>
        </p:spPr>
        <p:txBody>
          <a:bodyPr/>
          <a:lstStyle/>
          <a:p>
            <a:r>
              <a:rPr lang="nb-NO"/>
              <a:t>Klikk for å redigere tittelstil</a:t>
            </a:r>
            <a:endParaRPr lang="nb-NO" dirty="0"/>
          </a:p>
        </p:txBody>
      </p:sp>
      <p:sp>
        <p:nvSpPr>
          <p:cNvPr id="4" name="Plassholder for innhold 3">
            <a:extLst>
              <a:ext uri="{FF2B5EF4-FFF2-40B4-BE49-F238E27FC236}">
                <a16:creationId xmlns:a16="http://schemas.microsoft.com/office/drawing/2014/main" id="{B5639653-F92D-4151-A1C9-772A0098497B}"/>
              </a:ext>
            </a:extLst>
          </p:cNvPr>
          <p:cNvSpPr>
            <a:spLocks noGrp="1"/>
          </p:cNvSpPr>
          <p:nvPr>
            <p:ph sz="half" idx="2"/>
          </p:nvPr>
        </p:nvSpPr>
        <p:spPr>
          <a:xfrm>
            <a:off x="104501" y="1112429"/>
            <a:ext cx="11867541" cy="207813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7">
            <a:extLst>
              <a:ext uri="{FF2B5EF4-FFF2-40B4-BE49-F238E27FC236}">
                <a16:creationId xmlns:a16="http://schemas.microsoft.com/office/drawing/2014/main" id="{5E2CD9BB-75D2-4E45-99CB-09712C132C41}"/>
              </a:ext>
            </a:extLst>
          </p:cNvPr>
          <p:cNvSpPr>
            <a:spLocks noGrp="1"/>
          </p:cNvSpPr>
          <p:nvPr>
            <p:ph type="pic" sz="quarter" idx="13"/>
          </p:nvPr>
        </p:nvSpPr>
        <p:spPr>
          <a:xfrm>
            <a:off x="2130" y="3355942"/>
            <a:ext cx="12189870" cy="3502058"/>
          </a:xfrm>
        </p:spPr>
        <p:txBody>
          <a:bodyPr/>
          <a:lstStyle/>
          <a:p>
            <a:r>
              <a:rPr lang="nb-NO"/>
              <a:t>Klikk på ikonet for å legge til et bilde</a:t>
            </a:r>
          </a:p>
        </p:txBody>
      </p:sp>
      <p:pic>
        <p:nvPicPr>
          <p:cNvPr id="13" name="Bilde 12">
            <a:extLst>
              <a:ext uri="{FF2B5EF4-FFF2-40B4-BE49-F238E27FC236}">
                <a16:creationId xmlns:a16="http://schemas.microsoft.com/office/drawing/2014/main" id="{27F67D0A-6B1E-40A4-B232-194451283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9499" y="167774"/>
            <a:ext cx="2392543" cy="683583"/>
          </a:xfrm>
          <a:prstGeom prst="rect">
            <a:avLst/>
          </a:prstGeom>
        </p:spPr>
      </p:pic>
    </p:spTree>
    <p:extLst>
      <p:ext uri="{BB962C8B-B14F-4D97-AF65-F5344CB8AC3E}">
        <p14:creationId xmlns:p14="http://schemas.microsoft.com/office/powerpoint/2010/main" val="4179542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4FC376-8A93-4EEC-91C4-9D8D3321339A}"/>
              </a:ext>
            </a:extLst>
          </p:cNvPr>
          <p:cNvSpPr>
            <a:spLocks noGrp="1"/>
          </p:cNvSpPr>
          <p:nvPr>
            <p:ph type="title"/>
          </p:nvPr>
        </p:nvSpPr>
        <p:spPr>
          <a:xfrm>
            <a:off x="2838275" y="3369254"/>
            <a:ext cx="9133767" cy="1247628"/>
          </a:xfrm>
        </p:spPr>
        <p:txBody>
          <a:bodyPr/>
          <a:lstStyle>
            <a:lvl1pPr algn="r">
              <a:defRPr/>
            </a:lvl1pPr>
          </a:lstStyle>
          <a:p>
            <a:r>
              <a:rPr lang="nb-NO"/>
              <a:t>Klikk for å redigere tittelstil</a:t>
            </a:r>
            <a:endParaRPr lang="nb-NO" dirty="0"/>
          </a:p>
        </p:txBody>
      </p:sp>
      <p:sp>
        <p:nvSpPr>
          <p:cNvPr id="4" name="Plassholder for innhold 3">
            <a:extLst>
              <a:ext uri="{FF2B5EF4-FFF2-40B4-BE49-F238E27FC236}">
                <a16:creationId xmlns:a16="http://schemas.microsoft.com/office/drawing/2014/main" id="{B5639653-F92D-4151-A1C9-772A0098497B}"/>
              </a:ext>
            </a:extLst>
          </p:cNvPr>
          <p:cNvSpPr>
            <a:spLocks noGrp="1"/>
          </p:cNvSpPr>
          <p:nvPr>
            <p:ph sz="half" idx="2"/>
          </p:nvPr>
        </p:nvSpPr>
        <p:spPr>
          <a:xfrm>
            <a:off x="104501" y="4638058"/>
            <a:ext cx="11867541" cy="207813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7">
            <a:extLst>
              <a:ext uri="{FF2B5EF4-FFF2-40B4-BE49-F238E27FC236}">
                <a16:creationId xmlns:a16="http://schemas.microsoft.com/office/drawing/2014/main" id="{5E2CD9BB-75D2-4E45-99CB-09712C132C41}"/>
              </a:ext>
            </a:extLst>
          </p:cNvPr>
          <p:cNvSpPr>
            <a:spLocks noGrp="1"/>
          </p:cNvSpPr>
          <p:nvPr>
            <p:ph type="pic" sz="quarter" idx="13"/>
          </p:nvPr>
        </p:nvSpPr>
        <p:spPr>
          <a:xfrm>
            <a:off x="2130" y="-1"/>
            <a:ext cx="12189870" cy="3502058"/>
          </a:xfrm>
        </p:spPr>
        <p:txBody>
          <a:bodyPr/>
          <a:lstStyle/>
          <a:p>
            <a:r>
              <a:rPr lang="nb-NO"/>
              <a:t>Klikk på ikonet for å legge til et bilde</a:t>
            </a:r>
          </a:p>
        </p:txBody>
      </p:sp>
      <p:pic>
        <p:nvPicPr>
          <p:cNvPr id="13" name="Bilde 12">
            <a:extLst>
              <a:ext uri="{FF2B5EF4-FFF2-40B4-BE49-F238E27FC236}">
                <a16:creationId xmlns:a16="http://schemas.microsoft.com/office/drawing/2014/main" id="{27F67D0A-6B1E-40A4-B232-194451283D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01" y="3728266"/>
            <a:ext cx="2392543" cy="683583"/>
          </a:xfrm>
          <a:prstGeom prst="rect">
            <a:avLst/>
          </a:prstGeom>
        </p:spPr>
      </p:pic>
    </p:spTree>
    <p:extLst>
      <p:ext uri="{BB962C8B-B14F-4D97-AF65-F5344CB8AC3E}">
        <p14:creationId xmlns:p14="http://schemas.microsoft.com/office/powerpoint/2010/main" val="1597213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25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5AC503-8613-48F0-ADC0-20B19A6A8F9E}"/>
              </a:ext>
            </a:extLst>
          </p:cNvPr>
          <p:cNvSpPr>
            <a:spLocks noGrp="1"/>
          </p:cNvSpPr>
          <p:nvPr>
            <p:ph type="title"/>
          </p:nvPr>
        </p:nvSpPr>
        <p:spPr>
          <a:xfrm>
            <a:off x="838200" y="353148"/>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D8340A7-386D-46A5-9E37-60509E4DC88C}"/>
              </a:ext>
            </a:extLst>
          </p:cNvPr>
          <p:cNvSpPr>
            <a:spLocks noGrp="1"/>
          </p:cNvSpPr>
          <p:nvPr>
            <p:ph idx="1"/>
          </p:nvPr>
        </p:nvSpPr>
        <p:spPr>
          <a:xfrm>
            <a:off x="838200" y="1660702"/>
            <a:ext cx="10515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DBFC922-502A-48AB-8F2D-88792D207FB6}"/>
              </a:ext>
            </a:extLst>
          </p:cNvPr>
          <p:cNvSpPr>
            <a:spLocks noGrp="1"/>
          </p:cNvSpPr>
          <p:nvPr>
            <p:ph type="dt" sz="half" idx="10"/>
          </p:nvPr>
        </p:nvSpPr>
        <p:spPr/>
        <p:txBody>
          <a:bodyPr/>
          <a:lstStyle/>
          <a:p>
            <a:fld id="{28781AE8-F19A-4A20-B9E8-B924720E026C}" type="datetime1">
              <a:rPr lang="nb-NO" smtClean="0"/>
              <a:t>31.08.2023</a:t>
            </a:fld>
            <a:endParaRPr lang="nb-NO"/>
          </a:p>
        </p:txBody>
      </p:sp>
      <p:sp>
        <p:nvSpPr>
          <p:cNvPr id="5" name="Plassholder for bunntekst 4">
            <a:extLst>
              <a:ext uri="{FF2B5EF4-FFF2-40B4-BE49-F238E27FC236}">
                <a16:creationId xmlns:a16="http://schemas.microsoft.com/office/drawing/2014/main" id="{15E146E2-2983-4575-AB72-5AB463AD13EF}"/>
              </a:ext>
            </a:extLst>
          </p:cNvPr>
          <p:cNvSpPr>
            <a:spLocks noGrp="1"/>
          </p:cNvSpPr>
          <p:nvPr>
            <p:ph type="ftr" sz="quarter" idx="11"/>
          </p:nvPr>
        </p:nvSpPr>
        <p:spPr/>
        <p:txBody>
          <a:bodyPr/>
          <a:lstStyle/>
          <a:p>
            <a:r>
              <a:rPr lang="nb-NO"/>
              <a:t>41690366 - lars.selbekk@marker.kommune.no</a:t>
            </a:r>
            <a:endParaRPr lang="nb-NO" dirty="0"/>
          </a:p>
        </p:txBody>
      </p:sp>
      <p:sp>
        <p:nvSpPr>
          <p:cNvPr id="6" name="Plassholder for lysbildenummer 5">
            <a:extLst>
              <a:ext uri="{FF2B5EF4-FFF2-40B4-BE49-F238E27FC236}">
                <a16:creationId xmlns:a16="http://schemas.microsoft.com/office/drawing/2014/main" id="{199D9D4A-8176-4014-8296-BB25CF7B740E}"/>
              </a:ext>
            </a:extLst>
          </p:cNvPr>
          <p:cNvSpPr>
            <a:spLocks noGrp="1"/>
          </p:cNvSpPr>
          <p:nvPr>
            <p:ph type="sldNum" sz="quarter" idx="12"/>
          </p:nvPr>
        </p:nvSpPr>
        <p:spPr/>
        <p:txBody>
          <a:bodyPr/>
          <a:lstStyle/>
          <a:p>
            <a:fld id="{D1CAFBFE-CBA0-4674-808E-96A0AD393AB5}" type="slidenum">
              <a:rPr lang="nb-NO" smtClean="0"/>
              <a:t>‹#›</a:t>
            </a:fld>
            <a:endParaRPr lang="nb-NO"/>
          </a:p>
        </p:txBody>
      </p:sp>
    </p:spTree>
    <p:extLst>
      <p:ext uri="{BB962C8B-B14F-4D97-AF65-F5344CB8AC3E}">
        <p14:creationId xmlns:p14="http://schemas.microsoft.com/office/powerpoint/2010/main" val="2848431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A: Forside grøn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EB3D53-A21C-7F43-B40D-7CAC9EB1B038}"/>
              </a:ext>
            </a:extLst>
          </p:cNvPr>
          <p:cNvSpPr/>
          <p:nvPr userDrawn="1"/>
        </p:nvSpPr>
        <p:spPr>
          <a:xfrm>
            <a:off x="0" y="0"/>
            <a:ext cx="12192000" cy="2241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0" name="Title 9">
            <a:extLst>
              <a:ext uri="{FF2B5EF4-FFF2-40B4-BE49-F238E27FC236}">
                <a16:creationId xmlns:a16="http://schemas.microsoft.com/office/drawing/2014/main" id="{41A0C01A-8F86-3043-996A-0CD2C424DBFA}"/>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bg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sp>
        <p:nvSpPr>
          <p:cNvPr id="12" name="Picture Placeholder 11">
            <a:extLst>
              <a:ext uri="{FF2B5EF4-FFF2-40B4-BE49-F238E27FC236}">
                <a16:creationId xmlns:a16="http://schemas.microsoft.com/office/drawing/2014/main" id="{415829C3-283A-9942-8917-146B3DA1DB18}"/>
              </a:ext>
            </a:extLst>
          </p:cNvPr>
          <p:cNvSpPr>
            <a:spLocks noGrp="1"/>
          </p:cNvSpPr>
          <p:nvPr>
            <p:ph type="pic" sz="quarter" idx="10" hasCustomPrompt="1"/>
          </p:nvPr>
        </p:nvSpPr>
        <p:spPr>
          <a:xfrm>
            <a:off x="0" y="2241550"/>
            <a:ext cx="12192000" cy="4616450"/>
          </a:xfrm>
          <a:solidFill>
            <a:schemeClr val="bg1">
              <a:lumMod val="95000"/>
            </a:schemeClr>
          </a:solidFill>
        </p:spPr>
        <p:txBody>
          <a:bodyPr>
            <a:normAutofit/>
          </a:bodyPr>
          <a:lstStyle>
            <a:lvl1pPr marL="0" indent="0">
              <a:buFontTx/>
              <a:buNone/>
              <a:defRPr sz="2000"/>
            </a:lvl1pPr>
            <a:lvl2pPr>
              <a:defRPr/>
            </a:lvl2pPr>
          </a:lstStyle>
          <a:p>
            <a:r>
              <a:rPr lang="nb-NO" dirty="0"/>
              <a:t>Velkommen til </a:t>
            </a:r>
            <a:r>
              <a:rPr lang="nb-NO" dirty="0" err="1"/>
              <a:t>NIBIOs</a:t>
            </a:r>
            <a:r>
              <a:rPr lang="nb-NO" dirty="0"/>
              <a:t> </a:t>
            </a:r>
            <a:r>
              <a:rPr lang="nb-NO" dirty="0" err="1"/>
              <a:t>ppt</a:t>
            </a:r>
            <a:r>
              <a:rPr lang="nb-NO" dirty="0"/>
              <a:t>-mal! </a:t>
            </a:r>
            <a:br>
              <a:rPr lang="nb-NO" dirty="0"/>
            </a:br>
            <a:r>
              <a:rPr lang="nb-NO" dirty="0"/>
              <a:t>Dette arket er en av to åpningssider du kan velge mellom, med grønt eller hvitt logofelt i toppen. </a:t>
            </a:r>
            <a:br>
              <a:rPr lang="nb-NO" dirty="0"/>
            </a:br>
            <a:r>
              <a:rPr lang="nb-NO" dirty="0"/>
              <a:t>Malens forskjellige typer sider, for bilder og/eller tekst, finner du ved å klikke «Sett inn» og velge «Nytt lysbilde». </a:t>
            </a:r>
            <a:br>
              <a:rPr lang="nb-NO" dirty="0"/>
            </a:br>
            <a:r>
              <a:rPr lang="nb-NO" dirty="0"/>
              <a:t>Vi anbefaler deg å lese «Veiledning for NIBIO </a:t>
            </a:r>
            <a:r>
              <a:rPr lang="nb-NO" dirty="0" err="1"/>
              <a:t>Powerpoint</a:t>
            </a:r>
            <a:r>
              <a:rPr lang="nb-NO" dirty="0"/>
              <a:t>-mal» for bruk av malen og innsetting av bilder. Veiledningen (</a:t>
            </a:r>
            <a:r>
              <a:rPr lang="nb-NO" dirty="0" err="1"/>
              <a:t>pdf</a:t>
            </a:r>
            <a:r>
              <a:rPr lang="nb-NO" dirty="0"/>
              <a:t>-fil) finner du på </a:t>
            </a:r>
            <a:r>
              <a:rPr lang="nb-NO" dirty="0" err="1"/>
              <a:t>Vibio</a:t>
            </a:r>
            <a:r>
              <a:rPr lang="nb-NO" dirty="0"/>
              <a:t> under: Støtte / Kommunikasjon / Maler</a:t>
            </a:r>
            <a:br>
              <a:rPr lang="nb-NO" dirty="0"/>
            </a:br>
            <a:br>
              <a:rPr lang="nb-NO" dirty="0"/>
            </a:br>
            <a:br>
              <a:rPr lang="nb-NO" dirty="0"/>
            </a:br>
            <a:br>
              <a:rPr lang="nb-NO" dirty="0"/>
            </a:br>
            <a:r>
              <a:rPr lang="nb-NO" dirty="0"/>
              <a:t>Dette er en bildeboks 2/3 side liggende: Klikk på bildeikonet.  Velg bildet du skal sette inn. Følg veiledningen.</a:t>
            </a:r>
            <a:br>
              <a:rPr lang="nb-NO" dirty="0"/>
            </a:br>
            <a:r>
              <a:rPr lang="nb-NO" dirty="0"/>
              <a:t>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br>
              <a:rPr lang="nb-NO" dirty="0"/>
            </a:br>
            <a:endParaRPr lang="nb-NO" dirty="0"/>
          </a:p>
          <a:p>
            <a:endParaRPr lang="nb-NO" dirty="0"/>
          </a:p>
        </p:txBody>
      </p:sp>
      <p:sp>
        <p:nvSpPr>
          <p:cNvPr id="4" name="Text Placeholder 3">
            <a:extLst>
              <a:ext uri="{FF2B5EF4-FFF2-40B4-BE49-F238E27FC236}">
                <a16:creationId xmlns:a16="http://schemas.microsoft.com/office/drawing/2014/main" id="{DCE7CA8E-84E0-A140-920E-9DB062B2E708}"/>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bg2">
                    <a:lumMod val="40000"/>
                    <a:lumOff val="60000"/>
                  </a:schemeClr>
                </a:solidFill>
                <a:latin typeface="Georgia" panose="02040502050405020303" pitchFamily="18" charset="0"/>
              </a:defRPr>
            </a:lvl1pPr>
          </a:lstStyle>
          <a:p>
            <a:r>
              <a:rPr lang="nb-NO" dirty="0"/>
              <a:t>Navn • konferanse/arrangement • dato </a:t>
            </a:r>
          </a:p>
        </p:txBody>
      </p:sp>
      <p:sp>
        <p:nvSpPr>
          <p:cNvPr id="14" name="Text Placeholder 3">
            <a:extLst>
              <a:ext uri="{FF2B5EF4-FFF2-40B4-BE49-F238E27FC236}">
                <a16:creationId xmlns:a16="http://schemas.microsoft.com/office/drawing/2014/main" id="{2B3DC3C5-0AA2-5B42-A44F-083B3DBA57B6}"/>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pic>
        <p:nvPicPr>
          <p:cNvPr id="3" name="Picture 2">
            <a:extLst>
              <a:ext uri="{FF2B5EF4-FFF2-40B4-BE49-F238E27FC236}">
                <a16:creationId xmlns:a16="http://schemas.microsoft.com/office/drawing/2014/main" id="{B1F8A586-821F-F546-A7EE-9F712AC6F2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7785" y="-1"/>
            <a:ext cx="3305380" cy="2336801"/>
          </a:xfrm>
          <a:prstGeom prst="rect">
            <a:avLst/>
          </a:prstGeom>
        </p:spPr>
      </p:pic>
    </p:spTree>
    <p:extLst>
      <p:ext uri="{BB962C8B-B14F-4D97-AF65-F5344CB8AC3E}">
        <p14:creationId xmlns:p14="http://schemas.microsoft.com/office/powerpoint/2010/main" val="88313380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A_engelsk: Forside grøn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EB3D53-A21C-7F43-B40D-7CAC9EB1B038}"/>
              </a:ext>
            </a:extLst>
          </p:cNvPr>
          <p:cNvSpPr/>
          <p:nvPr userDrawn="1"/>
        </p:nvSpPr>
        <p:spPr>
          <a:xfrm>
            <a:off x="0" y="0"/>
            <a:ext cx="12192000" cy="2241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6550EABD-2F93-D540-A4B8-3F112933D3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856" y="0"/>
            <a:ext cx="3295804" cy="2330031"/>
          </a:xfrm>
          <a:prstGeom prst="rect">
            <a:avLst/>
          </a:prstGeom>
        </p:spPr>
      </p:pic>
      <p:sp>
        <p:nvSpPr>
          <p:cNvPr id="12" name="Picture Placeholder 11">
            <a:extLst>
              <a:ext uri="{FF2B5EF4-FFF2-40B4-BE49-F238E27FC236}">
                <a16:creationId xmlns:a16="http://schemas.microsoft.com/office/drawing/2014/main" id="{415829C3-283A-9942-8917-146B3DA1DB18}"/>
              </a:ext>
            </a:extLst>
          </p:cNvPr>
          <p:cNvSpPr>
            <a:spLocks noGrp="1"/>
          </p:cNvSpPr>
          <p:nvPr>
            <p:ph type="pic" sz="quarter" idx="10" hasCustomPrompt="1"/>
          </p:nvPr>
        </p:nvSpPr>
        <p:spPr>
          <a:xfrm>
            <a:off x="0" y="2241550"/>
            <a:ext cx="12192000" cy="4616450"/>
          </a:xfrm>
          <a:solidFill>
            <a:schemeClr val="bg1">
              <a:lumMod val="95000"/>
            </a:schemeClr>
          </a:solidFill>
        </p:spPr>
        <p:txBody>
          <a:bodyPr>
            <a:normAutofit/>
          </a:bodyPr>
          <a:lstStyle>
            <a:lvl1pPr marL="0" indent="0">
              <a:buNone/>
              <a:defRPr sz="2000"/>
            </a:lvl1pPr>
            <a:lvl2pPr>
              <a:defRPr/>
            </a:lvl2pPr>
          </a:lstStyle>
          <a:p>
            <a:r>
              <a:rPr lang="nb-NO" dirty="0"/>
              <a:t>Velkommen til </a:t>
            </a:r>
            <a:r>
              <a:rPr lang="nb-NO" dirty="0" err="1"/>
              <a:t>NIBIOs</a:t>
            </a:r>
            <a:r>
              <a:rPr lang="nb-NO" dirty="0"/>
              <a:t> </a:t>
            </a:r>
            <a:r>
              <a:rPr lang="nb-NO" dirty="0" err="1"/>
              <a:t>ppt</a:t>
            </a:r>
            <a:r>
              <a:rPr lang="nb-NO" dirty="0"/>
              <a:t>-mal! </a:t>
            </a:r>
            <a:br>
              <a:rPr lang="nb-NO" dirty="0"/>
            </a:br>
            <a:r>
              <a:rPr lang="nb-NO" dirty="0"/>
              <a:t>Dette arket er en av to åpningssider du kan velge mellom, med grønt eller hvitt logofelt i toppen. </a:t>
            </a:r>
            <a:br>
              <a:rPr lang="nb-NO" dirty="0"/>
            </a:br>
            <a:r>
              <a:rPr lang="nb-NO" dirty="0"/>
              <a:t>Malens forskjellige typer sider, for bilder og/eller tekst, finner du ved å klikke «Sett inn» og velge «Nytt lysbilde». </a:t>
            </a:r>
            <a:br>
              <a:rPr lang="nb-NO" dirty="0"/>
            </a:br>
            <a:r>
              <a:rPr lang="nb-NO" dirty="0"/>
              <a:t>Vi anbefaler deg å lese «Veiledning for NIBIO </a:t>
            </a:r>
            <a:r>
              <a:rPr lang="nb-NO" dirty="0" err="1"/>
              <a:t>Powerpoint</a:t>
            </a:r>
            <a:r>
              <a:rPr lang="nb-NO" dirty="0"/>
              <a:t>-mal» for bruk av malen og innsetting av bilder. Veiledningen (</a:t>
            </a:r>
            <a:r>
              <a:rPr lang="nb-NO" dirty="0" err="1"/>
              <a:t>pdf</a:t>
            </a:r>
            <a:r>
              <a:rPr lang="nb-NO" dirty="0"/>
              <a:t>-fil) finner du på </a:t>
            </a:r>
            <a:r>
              <a:rPr lang="nb-NO" dirty="0" err="1"/>
              <a:t>Vibio</a:t>
            </a:r>
            <a:r>
              <a:rPr lang="nb-NO" dirty="0"/>
              <a:t> under: Støtte / Kommunikasjon / Maler</a:t>
            </a:r>
            <a:br>
              <a:rPr lang="nb-NO" dirty="0"/>
            </a:br>
            <a:br>
              <a:rPr lang="nb-NO" dirty="0"/>
            </a:br>
            <a:br>
              <a:rPr lang="nb-NO" dirty="0"/>
            </a:br>
            <a:br>
              <a:rPr lang="nb-NO" dirty="0"/>
            </a:br>
            <a:r>
              <a:rPr lang="nb-NO" dirty="0"/>
              <a:t>Dette er en bildeboks 2/3 side liggende: Klikk på bildeikonet.  Velg bildet du skal sette inn. Følg veiledningen.</a:t>
            </a:r>
            <a:br>
              <a:rPr lang="nb-NO" dirty="0"/>
            </a:br>
            <a:r>
              <a:rPr lang="nb-NO" dirty="0"/>
              <a:t>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br>
              <a:rPr lang="nb-NO" dirty="0"/>
            </a:br>
            <a:endParaRPr lang="nb-NO" dirty="0"/>
          </a:p>
          <a:p>
            <a:endParaRPr lang="nb-NO" dirty="0"/>
          </a:p>
        </p:txBody>
      </p:sp>
      <p:sp>
        <p:nvSpPr>
          <p:cNvPr id="4" name="Text Placeholder 3">
            <a:extLst>
              <a:ext uri="{FF2B5EF4-FFF2-40B4-BE49-F238E27FC236}">
                <a16:creationId xmlns:a16="http://schemas.microsoft.com/office/drawing/2014/main" id="{DCE7CA8E-84E0-A140-920E-9DB062B2E708}"/>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bg2">
                    <a:lumMod val="40000"/>
                    <a:lumOff val="60000"/>
                  </a:schemeClr>
                </a:solidFill>
                <a:latin typeface="Georgia" panose="02040502050405020303" pitchFamily="18" charset="0"/>
              </a:defRPr>
            </a:lvl1pPr>
          </a:lstStyle>
          <a:p>
            <a:r>
              <a:rPr lang="nb-NO" dirty="0"/>
              <a:t>Navn • konferanse/arrangement • dato </a:t>
            </a:r>
          </a:p>
        </p:txBody>
      </p:sp>
      <p:sp>
        <p:nvSpPr>
          <p:cNvPr id="14" name="Text Placeholder 3">
            <a:extLst>
              <a:ext uri="{FF2B5EF4-FFF2-40B4-BE49-F238E27FC236}">
                <a16:creationId xmlns:a16="http://schemas.microsoft.com/office/drawing/2014/main" id="{2B3DC3C5-0AA2-5B42-A44F-083B3DBA57B6}"/>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
        <p:nvSpPr>
          <p:cNvPr id="8" name="Title 9">
            <a:extLst>
              <a:ext uri="{FF2B5EF4-FFF2-40B4-BE49-F238E27FC236}">
                <a16:creationId xmlns:a16="http://schemas.microsoft.com/office/drawing/2014/main" id="{E81EB252-E651-E741-AF91-17F86B749CEB}"/>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bg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spTree>
    <p:extLst>
      <p:ext uri="{BB962C8B-B14F-4D97-AF65-F5344CB8AC3E}">
        <p14:creationId xmlns:p14="http://schemas.microsoft.com/office/powerpoint/2010/main" val="259340135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B: Forside hvit">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5D425004-FFF2-BB41-B0CD-F0E8F6276D55}"/>
              </a:ext>
            </a:extLst>
          </p:cNvPr>
          <p:cNvSpPr>
            <a:spLocks noGrp="1"/>
          </p:cNvSpPr>
          <p:nvPr>
            <p:ph type="pic" sz="quarter" idx="10" hasCustomPrompt="1"/>
          </p:nvPr>
        </p:nvSpPr>
        <p:spPr>
          <a:xfrm>
            <a:off x="0" y="2241550"/>
            <a:ext cx="12192000" cy="4616450"/>
          </a:xfrm>
          <a:solidFill>
            <a:schemeClr val="bg1">
              <a:lumMod val="95000"/>
            </a:schemeClr>
          </a:solidFill>
        </p:spPr>
        <p:txBody>
          <a:bodyPr>
            <a:normAutofit/>
          </a:bodyPr>
          <a:lstStyle>
            <a:lvl1pPr marL="0" indent="0">
              <a:buNone/>
              <a:defRPr sz="2000"/>
            </a:lvl1pPr>
            <a:lvl2pPr>
              <a:defRPr/>
            </a:lvl2pPr>
          </a:lstStyle>
          <a:p>
            <a:r>
              <a:rPr lang="nb-NO" dirty="0"/>
              <a:t>Velkommen til </a:t>
            </a:r>
            <a:r>
              <a:rPr lang="nb-NO" dirty="0" err="1"/>
              <a:t>NIBIOs</a:t>
            </a:r>
            <a:r>
              <a:rPr lang="nb-NO" dirty="0"/>
              <a:t> </a:t>
            </a:r>
            <a:r>
              <a:rPr lang="nb-NO" dirty="0" err="1"/>
              <a:t>ppt</a:t>
            </a:r>
            <a:r>
              <a:rPr lang="nb-NO" dirty="0"/>
              <a:t>-mal! </a:t>
            </a:r>
            <a:br>
              <a:rPr lang="nb-NO" dirty="0"/>
            </a:br>
            <a:r>
              <a:rPr lang="nb-NO" dirty="0"/>
              <a:t>Dette arket er en av to åpningssider du kan velge mellom, med grønt eller hvitt logofelt i toppen. </a:t>
            </a:r>
            <a:br>
              <a:rPr lang="nb-NO" dirty="0"/>
            </a:br>
            <a:r>
              <a:rPr lang="nb-NO" dirty="0"/>
              <a:t>Malens forskjellige typer sider, for bilder og/eller tekst, finner du ved å klikke «Sett inn» og velge «Nytt lysbilde». </a:t>
            </a:r>
            <a:br>
              <a:rPr lang="nb-NO" dirty="0"/>
            </a:br>
            <a:r>
              <a:rPr lang="nb-NO" dirty="0"/>
              <a:t>Vi anbefaler deg å lese «Veiledning for NIBIO </a:t>
            </a:r>
            <a:r>
              <a:rPr lang="nb-NO" dirty="0" err="1"/>
              <a:t>Powerpoint</a:t>
            </a:r>
            <a:r>
              <a:rPr lang="nb-NO" dirty="0"/>
              <a:t>-mal» for bruk av malen og innsetting av bilder. Veiledningen (</a:t>
            </a:r>
            <a:r>
              <a:rPr lang="nb-NO" dirty="0" err="1"/>
              <a:t>pdf</a:t>
            </a:r>
            <a:r>
              <a:rPr lang="nb-NO" dirty="0"/>
              <a:t>-fil) finner du på </a:t>
            </a:r>
            <a:r>
              <a:rPr lang="nb-NO" dirty="0" err="1"/>
              <a:t>Vibio</a:t>
            </a:r>
            <a:r>
              <a:rPr lang="nb-NO" dirty="0"/>
              <a:t> under: Støtte / Kommunikasjon / Maler</a:t>
            </a:r>
            <a:br>
              <a:rPr lang="nb-NO" dirty="0"/>
            </a:br>
            <a:br>
              <a:rPr lang="nb-NO" dirty="0"/>
            </a:br>
            <a:br>
              <a:rPr lang="nb-NO" dirty="0"/>
            </a:br>
            <a:br>
              <a:rPr lang="nb-NO" dirty="0"/>
            </a:br>
            <a:r>
              <a:rPr lang="nb-NO" dirty="0"/>
              <a:t>Dette er en bildeboks 2/3 side liggende: Klikk på bildeikonet.  Velg bildet du skal sette inn. Følg veiledningen.</a:t>
            </a:r>
            <a:br>
              <a:rPr lang="nb-NO" dirty="0"/>
            </a:br>
            <a:r>
              <a:rPr lang="nb-NO" dirty="0"/>
              <a:t>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br>
              <a:rPr lang="nb-NO" dirty="0"/>
            </a:br>
            <a:endParaRPr lang="nb-NO" dirty="0"/>
          </a:p>
          <a:p>
            <a:endParaRPr lang="nb-NO" dirty="0"/>
          </a:p>
        </p:txBody>
      </p:sp>
      <p:sp>
        <p:nvSpPr>
          <p:cNvPr id="7" name="Text Placeholder 3">
            <a:extLst>
              <a:ext uri="{FF2B5EF4-FFF2-40B4-BE49-F238E27FC236}">
                <a16:creationId xmlns:a16="http://schemas.microsoft.com/office/drawing/2014/main" id="{30377EB1-3B25-9349-8819-60097F298916}"/>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pic>
        <p:nvPicPr>
          <p:cNvPr id="3" name="Picture 2">
            <a:extLst>
              <a:ext uri="{FF2B5EF4-FFF2-40B4-BE49-F238E27FC236}">
                <a16:creationId xmlns:a16="http://schemas.microsoft.com/office/drawing/2014/main" id="{ADC52FF9-6023-9D40-A7C4-9EAC9089C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
        <p:nvSpPr>
          <p:cNvPr id="10" name="Title 9">
            <a:extLst>
              <a:ext uri="{FF2B5EF4-FFF2-40B4-BE49-F238E27FC236}">
                <a16:creationId xmlns:a16="http://schemas.microsoft.com/office/drawing/2014/main" id="{66449373-456E-AF4F-8BFF-438C11617C31}"/>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spTree>
    <p:extLst>
      <p:ext uri="{BB962C8B-B14F-4D97-AF65-F5344CB8AC3E}">
        <p14:creationId xmlns:p14="http://schemas.microsoft.com/office/powerpoint/2010/main" val="1503412671"/>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B_engelsk: Forside hvi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502A2B-13C0-0546-BED9-442156B4D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54" y="0"/>
            <a:ext cx="3337255" cy="2359335"/>
          </a:xfrm>
          <a:prstGeom prst="rect">
            <a:avLst/>
          </a:prstGeom>
        </p:spPr>
      </p:pic>
      <p:sp>
        <p:nvSpPr>
          <p:cNvPr id="9" name="Picture Placeholder 11">
            <a:extLst>
              <a:ext uri="{FF2B5EF4-FFF2-40B4-BE49-F238E27FC236}">
                <a16:creationId xmlns:a16="http://schemas.microsoft.com/office/drawing/2014/main" id="{5D425004-FFF2-BB41-B0CD-F0E8F6276D55}"/>
              </a:ext>
            </a:extLst>
          </p:cNvPr>
          <p:cNvSpPr>
            <a:spLocks noGrp="1"/>
          </p:cNvSpPr>
          <p:nvPr>
            <p:ph type="pic" sz="quarter" idx="10" hasCustomPrompt="1"/>
          </p:nvPr>
        </p:nvSpPr>
        <p:spPr>
          <a:xfrm>
            <a:off x="0" y="2241550"/>
            <a:ext cx="12192000" cy="4616450"/>
          </a:xfrm>
          <a:solidFill>
            <a:schemeClr val="bg1">
              <a:lumMod val="95000"/>
            </a:schemeClr>
          </a:solidFill>
        </p:spPr>
        <p:txBody>
          <a:bodyPr>
            <a:normAutofit/>
          </a:bodyPr>
          <a:lstStyle>
            <a:lvl1pPr marL="0" indent="0">
              <a:buNone/>
              <a:defRPr sz="2000"/>
            </a:lvl1pPr>
            <a:lvl2pPr>
              <a:defRPr/>
            </a:lvl2pPr>
          </a:lstStyle>
          <a:p>
            <a:r>
              <a:rPr lang="nb-NO" dirty="0"/>
              <a:t>Velkommen til </a:t>
            </a:r>
            <a:r>
              <a:rPr lang="nb-NO" dirty="0" err="1"/>
              <a:t>NIBIOs</a:t>
            </a:r>
            <a:r>
              <a:rPr lang="nb-NO" dirty="0"/>
              <a:t> </a:t>
            </a:r>
            <a:r>
              <a:rPr lang="nb-NO" dirty="0" err="1"/>
              <a:t>ppt</a:t>
            </a:r>
            <a:r>
              <a:rPr lang="nb-NO" dirty="0"/>
              <a:t>-mal! </a:t>
            </a:r>
            <a:br>
              <a:rPr lang="nb-NO" dirty="0"/>
            </a:br>
            <a:r>
              <a:rPr lang="nb-NO" dirty="0"/>
              <a:t>Dette arket er en av to åpningssider du kan velge mellom, med grønt eller hvitt logofelt i toppen. </a:t>
            </a:r>
            <a:br>
              <a:rPr lang="nb-NO" dirty="0"/>
            </a:br>
            <a:r>
              <a:rPr lang="nb-NO" dirty="0"/>
              <a:t>Malens forskjellige typer sider, for bilder og/eller tekst, finner du ved å klikke «Sett inn» og velge «Nytt lysbilde». </a:t>
            </a:r>
            <a:br>
              <a:rPr lang="nb-NO" dirty="0"/>
            </a:br>
            <a:r>
              <a:rPr lang="nb-NO" dirty="0"/>
              <a:t>Vi anbefaler deg å lese «Veiledning for NIBIO </a:t>
            </a:r>
            <a:r>
              <a:rPr lang="nb-NO" dirty="0" err="1"/>
              <a:t>Powerpoint</a:t>
            </a:r>
            <a:r>
              <a:rPr lang="nb-NO" dirty="0"/>
              <a:t>-mal» for bruk av malen og innsetting av bilder. Veiledningen (</a:t>
            </a:r>
            <a:r>
              <a:rPr lang="nb-NO" dirty="0" err="1"/>
              <a:t>pdf</a:t>
            </a:r>
            <a:r>
              <a:rPr lang="nb-NO" dirty="0"/>
              <a:t>-fil) finner du på </a:t>
            </a:r>
            <a:r>
              <a:rPr lang="nb-NO" dirty="0" err="1"/>
              <a:t>Vibio</a:t>
            </a:r>
            <a:r>
              <a:rPr lang="nb-NO" dirty="0"/>
              <a:t> under: Støtte / Kommunikasjon / Maler</a:t>
            </a:r>
            <a:br>
              <a:rPr lang="nb-NO" dirty="0"/>
            </a:br>
            <a:br>
              <a:rPr lang="nb-NO" dirty="0"/>
            </a:br>
            <a:br>
              <a:rPr lang="nb-NO" dirty="0"/>
            </a:br>
            <a:br>
              <a:rPr lang="nb-NO" dirty="0"/>
            </a:br>
            <a:r>
              <a:rPr lang="nb-NO" dirty="0"/>
              <a:t>Dette er en bildeboks 2/3 side liggende: Klikk på bildeikonet.  Velg bildet du skal sette inn. Følg veiledningen.</a:t>
            </a:r>
            <a:br>
              <a:rPr lang="nb-NO" dirty="0"/>
            </a:br>
            <a:r>
              <a:rPr lang="nb-NO" dirty="0"/>
              <a:t>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br>
              <a:rPr lang="nb-NO" dirty="0"/>
            </a:br>
            <a:endParaRPr lang="nb-NO" dirty="0"/>
          </a:p>
          <a:p>
            <a:endParaRPr lang="nb-NO" dirty="0"/>
          </a:p>
        </p:txBody>
      </p:sp>
      <p:sp>
        <p:nvSpPr>
          <p:cNvPr id="7" name="Text Placeholder 3">
            <a:extLst>
              <a:ext uri="{FF2B5EF4-FFF2-40B4-BE49-F238E27FC236}">
                <a16:creationId xmlns:a16="http://schemas.microsoft.com/office/drawing/2014/main" id="{30377EB1-3B25-9349-8819-60097F298916}"/>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spTree>
    <p:extLst>
      <p:ext uri="{BB962C8B-B14F-4D97-AF65-F5344CB8AC3E}">
        <p14:creationId xmlns:p14="http://schemas.microsoft.com/office/powerpoint/2010/main" val="3897581051"/>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C: Deleside med titte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A9F319-8D6D-1F4A-9009-873AFD41269A}"/>
              </a:ext>
            </a:extLst>
          </p:cNvPr>
          <p:cNvSpPr/>
          <p:nvPr userDrawn="1"/>
        </p:nvSpPr>
        <p:spPr>
          <a:xfrm>
            <a:off x="0" y="6092825"/>
            <a:ext cx="12192000" cy="765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3AC3234-782C-D943-B008-B29FCE45ED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11" name="Picture Placeholder 10">
            <a:extLst>
              <a:ext uri="{FF2B5EF4-FFF2-40B4-BE49-F238E27FC236}">
                <a16:creationId xmlns:a16="http://schemas.microsoft.com/office/drawing/2014/main" id="{64C624AC-42E8-7E41-B98A-615626CB5F5A}"/>
              </a:ext>
            </a:extLst>
          </p:cNvPr>
          <p:cNvSpPr>
            <a:spLocks noGrp="1"/>
          </p:cNvSpPr>
          <p:nvPr>
            <p:ph type="pic" sz="quarter" idx="10" hasCustomPrompt="1"/>
          </p:nvPr>
        </p:nvSpPr>
        <p:spPr>
          <a:xfrm>
            <a:off x="0" y="1"/>
            <a:ext cx="12192000" cy="6091796"/>
          </a:xfrm>
          <a:solidFill>
            <a:schemeClr val="bg1">
              <a:lumMod val="75000"/>
            </a:schemeClr>
          </a:solidFill>
        </p:spPr>
        <p:txBody>
          <a:bodyPr/>
          <a:lstStyle>
            <a:lvl1pPr marL="0" indent="0">
              <a:buFontTx/>
              <a:buNone/>
              <a:defRPr/>
            </a:lvl1pPr>
          </a:lstStyle>
          <a:p>
            <a:r>
              <a:rPr lang="nb-NO" dirty="0"/>
              <a:t>Bildeboks hel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br>
              <a:rPr lang="nb-NO" dirty="0"/>
            </a:br>
            <a:br>
              <a:rPr lang="nb-NO" dirty="0"/>
            </a:br>
            <a:br>
              <a:rPr lang="nb-NO" dirty="0"/>
            </a:br>
            <a:br>
              <a:rPr lang="nb-NO" dirty="0"/>
            </a:br>
            <a:br>
              <a:rPr lang="nb-NO" dirty="0"/>
            </a:br>
            <a:br>
              <a:rPr lang="nb-NO" dirty="0"/>
            </a:br>
            <a:br>
              <a:rPr lang="nb-NO" dirty="0"/>
            </a:br>
            <a:br>
              <a:rPr lang="nb-NO" dirty="0"/>
            </a:br>
            <a:r>
              <a:rPr lang="nb-NO" dirty="0"/>
              <a:t>Anbefalt bruk: Dele/pauseside i presentasjon – bilde + nøkkelord eller kort melding</a:t>
            </a:r>
          </a:p>
          <a:p>
            <a:endParaRPr lang="nb-NO" dirty="0"/>
          </a:p>
          <a:p>
            <a:endParaRPr lang="nb-NO" dirty="0"/>
          </a:p>
          <a:p>
            <a:endParaRPr lang="nb-NO" dirty="0"/>
          </a:p>
        </p:txBody>
      </p:sp>
      <p:sp>
        <p:nvSpPr>
          <p:cNvPr id="5" name="Title 1">
            <a:extLst>
              <a:ext uri="{FF2B5EF4-FFF2-40B4-BE49-F238E27FC236}">
                <a16:creationId xmlns:a16="http://schemas.microsoft.com/office/drawing/2014/main" id="{00342F74-ADDB-A241-A595-82087E235280}"/>
              </a:ext>
            </a:extLst>
          </p:cNvPr>
          <p:cNvSpPr>
            <a:spLocks noGrp="1"/>
          </p:cNvSpPr>
          <p:nvPr>
            <p:ph type="title" hasCustomPrompt="1"/>
          </p:nvPr>
        </p:nvSpPr>
        <p:spPr>
          <a:xfrm>
            <a:off x="0" y="1236887"/>
            <a:ext cx="12192000" cy="1562783"/>
          </a:xfrm>
          <a:prstGeom prst="rect">
            <a:avLst/>
          </a:prstGeom>
        </p:spPr>
        <p:txBody>
          <a:bodyPr>
            <a:noAutofit/>
          </a:bodyPr>
          <a:lstStyle>
            <a:lvl1pPr algn="ctr">
              <a:defRPr sz="5400">
                <a:solidFill>
                  <a:schemeClr val="bg1"/>
                </a:solidFill>
              </a:defRPr>
            </a:lvl1pPr>
          </a:lstStyle>
          <a:p>
            <a:r>
              <a:rPr lang="en-GB" dirty="0" err="1"/>
              <a:t>Nøkkelord</a:t>
            </a:r>
            <a:r>
              <a:rPr lang="en-GB" dirty="0"/>
              <a:t> Georgia 54 </a:t>
            </a:r>
            <a:r>
              <a:rPr lang="en-GB" dirty="0" err="1"/>
              <a:t>pt</a:t>
            </a:r>
            <a:endParaRPr lang="nb-NO" dirty="0"/>
          </a:p>
        </p:txBody>
      </p:sp>
      <p:sp>
        <p:nvSpPr>
          <p:cNvPr id="6" name="Text Placeholder 3">
            <a:extLst>
              <a:ext uri="{FF2B5EF4-FFF2-40B4-BE49-F238E27FC236}">
                <a16:creationId xmlns:a16="http://schemas.microsoft.com/office/drawing/2014/main" id="{5A338A93-4792-B54E-904A-7B6F31CFC258}"/>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3831435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D_A: Sluttside med grafikk">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284311-A551-DA43-B3BE-A0355544E8E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le 9">
            <a:extLst>
              <a:ext uri="{FF2B5EF4-FFF2-40B4-BE49-F238E27FC236}">
                <a16:creationId xmlns:a16="http://schemas.microsoft.com/office/drawing/2014/main" id="{E81EB252-E651-E741-AF91-17F86B749CEB}"/>
              </a:ext>
            </a:extLst>
          </p:cNvPr>
          <p:cNvSpPr>
            <a:spLocks noGrp="1"/>
          </p:cNvSpPr>
          <p:nvPr>
            <p:ph type="title" hasCustomPrompt="1"/>
          </p:nvPr>
        </p:nvSpPr>
        <p:spPr>
          <a:xfrm>
            <a:off x="623887" y="650788"/>
            <a:ext cx="7164388" cy="856736"/>
          </a:xfrm>
        </p:spPr>
        <p:txBody>
          <a:bodyPr anchor="t">
            <a:normAutofit/>
          </a:bodyPr>
          <a:lstStyle>
            <a:lvl1pPr marL="0">
              <a:lnSpc>
                <a:spcPct val="100000"/>
              </a:lnSpc>
              <a:spcBef>
                <a:spcPts val="100"/>
              </a:spcBef>
              <a:defRPr sz="3200">
                <a:solidFill>
                  <a:schemeClr val="bg1"/>
                </a:solidFill>
              </a:defRPr>
            </a:lvl1pPr>
          </a:lstStyle>
          <a:p>
            <a:r>
              <a:rPr lang="en-GB" dirty="0" err="1"/>
              <a:t>Takk</a:t>
            </a:r>
            <a:r>
              <a:rPr lang="en-GB" dirty="0"/>
              <a:t> for </a:t>
            </a:r>
            <a:r>
              <a:rPr lang="en-GB" dirty="0" err="1"/>
              <a:t>oppmerksomheten</a:t>
            </a:r>
            <a:r>
              <a:rPr lang="en-GB" dirty="0"/>
              <a:t>!</a:t>
            </a:r>
            <a:endParaRPr lang="nb-NO" dirty="0"/>
          </a:p>
        </p:txBody>
      </p:sp>
      <p:grpSp>
        <p:nvGrpSpPr>
          <p:cNvPr id="21" name="Group 20">
            <a:extLst>
              <a:ext uri="{FF2B5EF4-FFF2-40B4-BE49-F238E27FC236}">
                <a16:creationId xmlns:a16="http://schemas.microsoft.com/office/drawing/2014/main" id="{E8A37A77-B62A-FD4B-9148-2348DBEB12DD}"/>
              </a:ext>
            </a:extLst>
          </p:cNvPr>
          <p:cNvGrpSpPr/>
          <p:nvPr userDrawn="1"/>
        </p:nvGrpSpPr>
        <p:grpSpPr>
          <a:xfrm>
            <a:off x="8953504" y="2957382"/>
            <a:ext cx="3020928" cy="1480408"/>
            <a:chOff x="8022623" y="4053016"/>
            <a:chExt cx="3020928" cy="1480408"/>
          </a:xfrm>
        </p:grpSpPr>
        <p:pic>
          <p:nvPicPr>
            <p:cNvPr id="17" name="Picture 16">
              <a:extLst>
                <a:ext uri="{FF2B5EF4-FFF2-40B4-BE49-F238E27FC236}">
                  <a16:creationId xmlns:a16="http://schemas.microsoft.com/office/drawing/2014/main" id="{8085B07A-10C1-0E42-9162-A3387BA420E5}"/>
                </a:ext>
              </a:extLst>
            </p:cNvPr>
            <p:cNvPicPr>
              <a:picLocks noChangeAspect="1"/>
            </p:cNvPicPr>
            <p:nvPr userDrawn="1"/>
          </p:nvPicPr>
          <p:blipFill>
            <a:blip r:embed="rId2"/>
            <a:stretch>
              <a:fillRect/>
            </a:stretch>
          </p:blipFill>
          <p:spPr>
            <a:xfrm>
              <a:off x="8022623" y="4053016"/>
              <a:ext cx="740204" cy="1480408"/>
            </a:xfrm>
            <a:prstGeom prst="rect">
              <a:avLst/>
            </a:prstGeom>
          </p:spPr>
        </p:pic>
        <p:sp>
          <p:nvSpPr>
            <p:cNvPr id="18" name="TextBox 17">
              <a:extLst>
                <a:ext uri="{FF2B5EF4-FFF2-40B4-BE49-F238E27FC236}">
                  <a16:creationId xmlns:a16="http://schemas.microsoft.com/office/drawing/2014/main" id="{963D01AB-A846-F546-898B-49F2E9733FD8}"/>
                </a:ext>
              </a:extLst>
            </p:cNvPr>
            <p:cNvSpPr txBox="1"/>
            <p:nvPr userDrawn="1"/>
          </p:nvSpPr>
          <p:spPr>
            <a:xfrm>
              <a:off x="8664018" y="5062603"/>
              <a:ext cx="2379533" cy="369332"/>
            </a:xfrm>
            <a:prstGeom prst="rect">
              <a:avLst/>
            </a:prstGeom>
            <a:noFill/>
          </p:spPr>
          <p:txBody>
            <a:bodyPr wrap="square" rtlCol="0">
              <a:spAutoFit/>
            </a:bodyPr>
            <a:lstStyle/>
            <a:p>
              <a:r>
                <a:rPr lang="nb-NO" b="0" dirty="0" err="1">
                  <a:solidFill>
                    <a:schemeClr val="bg1"/>
                  </a:solidFill>
                </a:rPr>
                <a:t>NIBIO_no</a:t>
              </a:r>
              <a:endParaRPr lang="nb-NO" b="0" dirty="0">
                <a:solidFill>
                  <a:schemeClr val="bg1"/>
                </a:solidFill>
              </a:endParaRPr>
            </a:p>
          </p:txBody>
        </p:sp>
        <p:sp>
          <p:nvSpPr>
            <p:cNvPr id="19" name="TextBox 18">
              <a:extLst>
                <a:ext uri="{FF2B5EF4-FFF2-40B4-BE49-F238E27FC236}">
                  <a16:creationId xmlns:a16="http://schemas.microsoft.com/office/drawing/2014/main" id="{8CC42175-1452-CF4C-84B2-28C3F9F5A7D0}"/>
                </a:ext>
              </a:extLst>
            </p:cNvPr>
            <p:cNvSpPr txBox="1"/>
            <p:nvPr userDrawn="1"/>
          </p:nvSpPr>
          <p:spPr>
            <a:xfrm>
              <a:off x="8664018" y="4149080"/>
              <a:ext cx="2379533" cy="369332"/>
            </a:xfrm>
            <a:prstGeom prst="rect">
              <a:avLst/>
            </a:prstGeom>
            <a:noFill/>
          </p:spPr>
          <p:txBody>
            <a:bodyPr wrap="square" rtlCol="0">
              <a:spAutoFit/>
            </a:bodyPr>
            <a:lstStyle/>
            <a:p>
              <a:r>
                <a:rPr lang="nb-NO" b="0" dirty="0" err="1">
                  <a:solidFill>
                    <a:schemeClr val="bg1"/>
                  </a:solidFill>
                </a:rPr>
                <a:t>NIBIO_no</a:t>
              </a:r>
              <a:endParaRPr lang="nb-NO" b="0" dirty="0">
                <a:solidFill>
                  <a:schemeClr val="bg1"/>
                </a:solidFill>
              </a:endParaRPr>
            </a:p>
          </p:txBody>
        </p:sp>
        <p:sp>
          <p:nvSpPr>
            <p:cNvPr id="20" name="TextBox 19">
              <a:extLst>
                <a:ext uri="{FF2B5EF4-FFF2-40B4-BE49-F238E27FC236}">
                  <a16:creationId xmlns:a16="http://schemas.microsoft.com/office/drawing/2014/main" id="{4413FCE6-61D3-3A4F-A294-813E9EC4A915}"/>
                </a:ext>
              </a:extLst>
            </p:cNvPr>
            <p:cNvSpPr txBox="1"/>
            <p:nvPr userDrawn="1"/>
          </p:nvSpPr>
          <p:spPr>
            <a:xfrm>
              <a:off x="8664018" y="4597604"/>
              <a:ext cx="2379533" cy="369332"/>
            </a:xfrm>
            <a:prstGeom prst="rect">
              <a:avLst/>
            </a:prstGeom>
            <a:noFill/>
          </p:spPr>
          <p:txBody>
            <a:bodyPr wrap="square" rtlCol="0">
              <a:spAutoFit/>
            </a:bodyPr>
            <a:lstStyle/>
            <a:p>
              <a:r>
                <a:rPr lang="nb-NO" b="0" dirty="0" err="1">
                  <a:solidFill>
                    <a:schemeClr val="bg1"/>
                  </a:solidFill>
                </a:rPr>
                <a:t>NIBIO.no</a:t>
              </a:r>
              <a:endParaRPr lang="nb-NO" b="0" dirty="0">
                <a:solidFill>
                  <a:schemeClr val="bg1"/>
                </a:solidFill>
              </a:endParaRPr>
            </a:p>
          </p:txBody>
        </p:sp>
      </p:grpSp>
      <p:sp>
        <p:nvSpPr>
          <p:cNvPr id="22" name="TextBox 21">
            <a:extLst>
              <a:ext uri="{FF2B5EF4-FFF2-40B4-BE49-F238E27FC236}">
                <a16:creationId xmlns:a16="http://schemas.microsoft.com/office/drawing/2014/main" id="{88E8BAED-4975-4642-8C71-60A58EB2FDD1}"/>
              </a:ext>
            </a:extLst>
          </p:cNvPr>
          <p:cNvSpPr txBox="1"/>
          <p:nvPr userDrawn="1"/>
        </p:nvSpPr>
        <p:spPr>
          <a:xfrm>
            <a:off x="9056778" y="4415481"/>
            <a:ext cx="3242314" cy="400110"/>
          </a:xfrm>
          <a:prstGeom prst="rect">
            <a:avLst/>
          </a:prstGeom>
          <a:noFill/>
        </p:spPr>
        <p:txBody>
          <a:bodyPr wrap="square" rtlCol="0">
            <a:spAutoFit/>
          </a:bodyPr>
          <a:lstStyle/>
          <a:p>
            <a:r>
              <a:rPr lang="nb-NO" sz="2000" b="0" dirty="0" err="1">
                <a:solidFill>
                  <a:schemeClr val="bg1"/>
                </a:solidFill>
              </a:rPr>
              <a:t>www.nibio.no</a:t>
            </a:r>
            <a:endParaRPr lang="nb-NO" sz="2000" b="0" dirty="0">
              <a:solidFill>
                <a:schemeClr val="bg1"/>
              </a:solidFill>
            </a:endParaRPr>
          </a:p>
        </p:txBody>
      </p:sp>
      <p:pic>
        <p:nvPicPr>
          <p:cNvPr id="5" name="Picture 4">
            <a:extLst>
              <a:ext uri="{FF2B5EF4-FFF2-40B4-BE49-F238E27FC236}">
                <a16:creationId xmlns:a16="http://schemas.microsoft.com/office/drawing/2014/main" id="{E4D28450-1801-A64A-A232-E30AFCA43B38}"/>
              </a:ext>
            </a:extLst>
          </p:cNvPr>
          <p:cNvPicPr>
            <a:picLocks noChangeAspect="1"/>
          </p:cNvPicPr>
          <p:nvPr userDrawn="1"/>
        </p:nvPicPr>
        <p:blipFill>
          <a:blip r:embed="rId3"/>
          <a:stretch>
            <a:fillRect/>
          </a:stretch>
        </p:blipFill>
        <p:spPr>
          <a:xfrm>
            <a:off x="161400" y="2240693"/>
            <a:ext cx="12689686" cy="4514335"/>
          </a:xfrm>
          <a:prstGeom prst="rect">
            <a:avLst/>
          </a:prstGeom>
        </p:spPr>
      </p:pic>
      <p:sp>
        <p:nvSpPr>
          <p:cNvPr id="4" name="Text Placeholder 3">
            <a:extLst>
              <a:ext uri="{FF2B5EF4-FFF2-40B4-BE49-F238E27FC236}">
                <a16:creationId xmlns:a16="http://schemas.microsoft.com/office/drawing/2014/main" id="{DCE7CA8E-84E0-A140-920E-9DB062B2E708}"/>
              </a:ext>
            </a:extLst>
          </p:cNvPr>
          <p:cNvSpPr>
            <a:spLocks noGrp="1"/>
          </p:cNvSpPr>
          <p:nvPr>
            <p:ph type="body" sz="quarter" idx="11" hasCustomPrompt="1"/>
          </p:nvPr>
        </p:nvSpPr>
        <p:spPr>
          <a:xfrm>
            <a:off x="623888" y="1837038"/>
            <a:ext cx="7164387" cy="1466335"/>
          </a:xfrm>
        </p:spPr>
        <p:txBody>
          <a:bodyPr>
            <a:normAutofit/>
          </a:bodyPr>
          <a:lstStyle>
            <a:lvl1pPr marL="0" indent="0">
              <a:buFontTx/>
              <a:buNone/>
              <a:defRPr sz="3200" b="0" i="0">
                <a:solidFill>
                  <a:schemeClr val="bg2"/>
                </a:solidFill>
                <a:latin typeface="Georgia" panose="02040502050405020303" pitchFamily="18" charset="0"/>
              </a:defRPr>
            </a:lvl1pPr>
          </a:lstStyle>
          <a:p>
            <a:r>
              <a:rPr lang="nb-NO" dirty="0"/>
              <a:t>Navn </a:t>
            </a:r>
            <a:r>
              <a:rPr lang="nb-NO" dirty="0" err="1"/>
              <a:t>Navnesen</a:t>
            </a:r>
            <a:br>
              <a:rPr lang="nb-NO" dirty="0"/>
            </a:br>
            <a:r>
              <a:rPr lang="nb-NO" dirty="0" err="1"/>
              <a:t>email@nibio.no</a:t>
            </a:r>
            <a:endParaRPr lang="nb-NO" dirty="0"/>
          </a:p>
          <a:p>
            <a:endParaRPr lang="nb-NO" dirty="0"/>
          </a:p>
        </p:txBody>
      </p:sp>
      <p:pic>
        <p:nvPicPr>
          <p:cNvPr id="13" name="Picture 12">
            <a:extLst>
              <a:ext uri="{FF2B5EF4-FFF2-40B4-BE49-F238E27FC236}">
                <a16:creationId xmlns:a16="http://schemas.microsoft.com/office/drawing/2014/main" id="{B09FE797-0CAD-144C-A1D9-7BA19666E0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21710" y="231731"/>
            <a:ext cx="4314317" cy="3050088"/>
          </a:xfrm>
          <a:prstGeom prst="rect">
            <a:avLst/>
          </a:prstGeom>
        </p:spPr>
      </p:pic>
    </p:spTree>
    <p:extLst>
      <p:ext uri="{BB962C8B-B14F-4D97-AF65-F5344CB8AC3E}">
        <p14:creationId xmlns:p14="http://schemas.microsoft.com/office/powerpoint/2010/main" val="1529593523"/>
      </p:ext>
    </p:extLst>
  </p:cSld>
  <p:clrMapOvr>
    <a:masterClrMapping/>
  </p:clrMapOvr>
  <p:extLst>
    <p:ext uri="{DCECCB84-F9BA-43D5-87BE-67443E8EF086}">
      <p15:sldGuideLst xmlns:p15="http://schemas.microsoft.com/office/powerpoint/2012/main">
        <p15:guide id="1" pos="57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D_B: Sluttside med krediter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284311-A551-DA43-B3BE-A0355544E8E9}"/>
              </a:ext>
            </a:extLst>
          </p:cNvPr>
          <p:cNvSpPr/>
          <p:nvPr userDrawn="1"/>
        </p:nvSpPr>
        <p:spPr>
          <a:xfrm>
            <a:off x="0" y="0"/>
            <a:ext cx="840259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E4EB3D53-A21C-7F43-B40D-7CAC9EB1B038}"/>
              </a:ext>
            </a:extLst>
          </p:cNvPr>
          <p:cNvSpPr/>
          <p:nvPr userDrawn="1"/>
        </p:nvSpPr>
        <p:spPr>
          <a:xfrm>
            <a:off x="8183562" y="0"/>
            <a:ext cx="4008437" cy="6858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grpSp>
        <p:nvGrpSpPr>
          <p:cNvPr id="21" name="Group 20">
            <a:extLst>
              <a:ext uri="{FF2B5EF4-FFF2-40B4-BE49-F238E27FC236}">
                <a16:creationId xmlns:a16="http://schemas.microsoft.com/office/drawing/2014/main" id="{E8A37A77-B62A-FD4B-9148-2348DBEB12DD}"/>
              </a:ext>
            </a:extLst>
          </p:cNvPr>
          <p:cNvGrpSpPr/>
          <p:nvPr userDrawn="1"/>
        </p:nvGrpSpPr>
        <p:grpSpPr>
          <a:xfrm>
            <a:off x="8887601" y="3847068"/>
            <a:ext cx="3020928" cy="1480408"/>
            <a:chOff x="8022623" y="4053016"/>
            <a:chExt cx="3020928" cy="1480408"/>
          </a:xfrm>
        </p:grpSpPr>
        <p:pic>
          <p:nvPicPr>
            <p:cNvPr id="17" name="Picture 16">
              <a:extLst>
                <a:ext uri="{FF2B5EF4-FFF2-40B4-BE49-F238E27FC236}">
                  <a16:creationId xmlns:a16="http://schemas.microsoft.com/office/drawing/2014/main" id="{8085B07A-10C1-0E42-9162-A3387BA420E5}"/>
                </a:ext>
              </a:extLst>
            </p:cNvPr>
            <p:cNvPicPr>
              <a:picLocks noChangeAspect="1"/>
            </p:cNvPicPr>
            <p:nvPr userDrawn="1"/>
          </p:nvPicPr>
          <p:blipFill>
            <a:blip r:embed="rId2"/>
            <a:stretch>
              <a:fillRect/>
            </a:stretch>
          </p:blipFill>
          <p:spPr>
            <a:xfrm>
              <a:off x="8022623" y="4053016"/>
              <a:ext cx="740204" cy="1480408"/>
            </a:xfrm>
            <a:prstGeom prst="rect">
              <a:avLst/>
            </a:prstGeom>
          </p:spPr>
        </p:pic>
        <p:sp>
          <p:nvSpPr>
            <p:cNvPr id="18" name="TextBox 17">
              <a:extLst>
                <a:ext uri="{FF2B5EF4-FFF2-40B4-BE49-F238E27FC236}">
                  <a16:creationId xmlns:a16="http://schemas.microsoft.com/office/drawing/2014/main" id="{963D01AB-A846-F546-898B-49F2E9733FD8}"/>
                </a:ext>
              </a:extLst>
            </p:cNvPr>
            <p:cNvSpPr txBox="1"/>
            <p:nvPr userDrawn="1"/>
          </p:nvSpPr>
          <p:spPr>
            <a:xfrm>
              <a:off x="8664018" y="5062603"/>
              <a:ext cx="2379533" cy="369332"/>
            </a:xfrm>
            <a:prstGeom prst="rect">
              <a:avLst/>
            </a:prstGeom>
            <a:noFill/>
          </p:spPr>
          <p:txBody>
            <a:bodyPr wrap="square" rtlCol="0">
              <a:spAutoFit/>
            </a:bodyPr>
            <a:lstStyle/>
            <a:p>
              <a:r>
                <a:rPr lang="nb-NO" b="1" dirty="0" err="1">
                  <a:solidFill>
                    <a:schemeClr val="bg1"/>
                  </a:solidFill>
                </a:rPr>
                <a:t>NIBIO_no</a:t>
              </a:r>
              <a:endParaRPr lang="nb-NO" b="1" dirty="0">
                <a:solidFill>
                  <a:schemeClr val="bg1"/>
                </a:solidFill>
              </a:endParaRPr>
            </a:p>
          </p:txBody>
        </p:sp>
        <p:sp>
          <p:nvSpPr>
            <p:cNvPr id="19" name="TextBox 18">
              <a:extLst>
                <a:ext uri="{FF2B5EF4-FFF2-40B4-BE49-F238E27FC236}">
                  <a16:creationId xmlns:a16="http://schemas.microsoft.com/office/drawing/2014/main" id="{8CC42175-1452-CF4C-84B2-28C3F9F5A7D0}"/>
                </a:ext>
              </a:extLst>
            </p:cNvPr>
            <p:cNvSpPr txBox="1"/>
            <p:nvPr userDrawn="1"/>
          </p:nvSpPr>
          <p:spPr>
            <a:xfrm>
              <a:off x="8664018" y="4149080"/>
              <a:ext cx="2379533" cy="369332"/>
            </a:xfrm>
            <a:prstGeom prst="rect">
              <a:avLst/>
            </a:prstGeom>
            <a:noFill/>
          </p:spPr>
          <p:txBody>
            <a:bodyPr wrap="square" rtlCol="0">
              <a:spAutoFit/>
            </a:bodyPr>
            <a:lstStyle/>
            <a:p>
              <a:r>
                <a:rPr lang="nb-NO" b="1" dirty="0" err="1">
                  <a:solidFill>
                    <a:schemeClr val="bg1"/>
                  </a:solidFill>
                </a:rPr>
                <a:t>NIBIO_no</a:t>
              </a:r>
              <a:endParaRPr lang="nb-NO" b="1" dirty="0">
                <a:solidFill>
                  <a:schemeClr val="bg1"/>
                </a:solidFill>
              </a:endParaRPr>
            </a:p>
          </p:txBody>
        </p:sp>
        <p:sp>
          <p:nvSpPr>
            <p:cNvPr id="20" name="TextBox 19">
              <a:extLst>
                <a:ext uri="{FF2B5EF4-FFF2-40B4-BE49-F238E27FC236}">
                  <a16:creationId xmlns:a16="http://schemas.microsoft.com/office/drawing/2014/main" id="{4413FCE6-61D3-3A4F-A294-813E9EC4A915}"/>
                </a:ext>
              </a:extLst>
            </p:cNvPr>
            <p:cNvSpPr txBox="1"/>
            <p:nvPr userDrawn="1"/>
          </p:nvSpPr>
          <p:spPr>
            <a:xfrm>
              <a:off x="8664018" y="4597604"/>
              <a:ext cx="2379533" cy="369332"/>
            </a:xfrm>
            <a:prstGeom prst="rect">
              <a:avLst/>
            </a:prstGeom>
            <a:noFill/>
          </p:spPr>
          <p:txBody>
            <a:bodyPr wrap="square" rtlCol="0">
              <a:spAutoFit/>
            </a:bodyPr>
            <a:lstStyle/>
            <a:p>
              <a:r>
                <a:rPr lang="nb-NO" b="1" dirty="0" err="1">
                  <a:solidFill>
                    <a:schemeClr val="bg1"/>
                  </a:solidFill>
                </a:rPr>
                <a:t>NIBIO.no</a:t>
              </a:r>
              <a:endParaRPr lang="nb-NO" b="1" dirty="0">
                <a:solidFill>
                  <a:schemeClr val="bg1"/>
                </a:solidFill>
              </a:endParaRPr>
            </a:p>
          </p:txBody>
        </p:sp>
      </p:grpSp>
      <p:sp>
        <p:nvSpPr>
          <p:cNvPr id="22" name="TextBox 21">
            <a:extLst>
              <a:ext uri="{FF2B5EF4-FFF2-40B4-BE49-F238E27FC236}">
                <a16:creationId xmlns:a16="http://schemas.microsoft.com/office/drawing/2014/main" id="{88E8BAED-4975-4642-8C71-60A58EB2FDD1}"/>
              </a:ext>
            </a:extLst>
          </p:cNvPr>
          <p:cNvSpPr txBox="1"/>
          <p:nvPr userDrawn="1"/>
        </p:nvSpPr>
        <p:spPr>
          <a:xfrm>
            <a:off x="8941449" y="5519349"/>
            <a:ext cx="3384550" cy="646331"/>
          </a:xfrm>
          <a:prstGeom prst="rect">
            <a:avLst/>
          </a:prstGeom>
          <a:noFill/>
        </p:spPr>
        <p:txBody>
          <a:bodyPr wrap="square" rtlCol="0">
            <a:spAutoFit/>
          </a:bodyPr>
          <a:lstStyle/>
          <a:p>
            <a:r>
              <a:rPr lang="nb-NO" sz="3600" b="0" dirty="0" err="1">
                <a:solidFill>
                  <a:schemeClr val="bg2"/>
                </a:solidFill>
              </a:rPr>
              <a:t>www.nibio.no</a:t>
            </a:r>
            <a:endParaRPr lang="nb-NO" sz="3600" b="0" dirty="0">
              <a:solidFill>
                <a:schemeClr val="bg2"/>
              </a:solidFill>
            </a:endParaRPr>
          </a:p>
        </p:txBody>
      </p:sp>
      <p:sp>
        <p:nvSpPr>
          <p:cNvPr id="3" name="Text Placeholder 2">
            <a:extLst>
              <a:ext uri="{FF2B5EF4-FFF2-40B4-BE49-F238E27FC236}">
                <a16:creationId xmlns:a16="http://schemas.microsoft.com/office/drawing/2014/main" id="{E63BBAE1-FB8A-7C4B-98C3-5D7D0D443738}"/>
              </a:ext>
            </a:extLst>
          </p:cNvPr>
          <p:cNvSpPr>
            <a:spLocks noGrp="1"/>
          </p:cNvSpPr>
          <p:nvPr>
            <p:ph type="body" sz="quarter" idx="12" hasCustomPrompt="1"/>
          </p:nvPr>
        </p:nvSpPr>
        <p:spPr>
          <a:xfrm>
            <a:off x="642938" y="4217988"/>
            <a:ext cx="7158037" cy="2108200"/>
          </a:xfrm>
        </p:spPr>
        <p:txBody>
          <a:bodyPr>
            <a:normAutofit/>
          </a:bodyPr>
          <a:lstStyle>
            <a:lvl1pPr marL="0" indent="0">
              <a:buFontTx/>
              <a:buNone/>
              <a:defRPr sz="2000">
                <a:solidFill>
                  <a:schemeClr val="bg2">
                    <a:lumMod val="20000"/>
                    <a:lumOff val="80000"/>
                  </a:schemeClr>
                </a:solidFill>
              </a:defRPr>
            </a:lvl1pPr>
          </a:lstStyle>
          <a:p>
            <a:pPr lvl="0"/>
            <a:r>
              <a:rPr lang="nb-NO" dirty="0"/>
              <a:t>Bilder i presentasjonen er tatt av …  / </a:t>
            </a:r>
            <a:br>
              <a:rPr lang="nb-NO" dirty="0"/>
            </a:br>
            <a:r>
              <a:rPr lang="nb-NO" dirty="0"/>
              <a:t>her kan det legges inn kreditering på bilder, </a:t>
            </a:r>
            <a:br>
              <a:rPr lang="nb-NO" dirty="0"/>
            </a:br>
            <a:r>
              <a:rPr lang="nb-NO" dirty="0"/>
              <a:t>eller annen informasjon</a:t>
            </a:r>
          </a:p>
        </p:txBody>
      </p:sp>
      <p:sp>
        <p:nvSpPr>
          <p:cNvPr id="14" name="Title 9">
            <a:extLst>
              <a:ext uri="{FF2B5EF4-FFF2-40B4-BE49-F238E27FC236}">
                <a16:creationId xmlns:a16="http://schemas.microsoft.com/office/drawing/2014/main" id="{90634AFC-C949-D641-832E-3B2E43420D20}"/>
              </a:ext>
            </a:extLst>
          </p:cNvPr>
          <p:cNvSpPr>
            <a:spLocks noGrp="1"/>
          </p:cNvSpPr>
          <p:nvPr>
            <p:ph type="title" hasCustomPrompt="1"/>
          </p:nvPr>
        </p:nvSpPr>
        <p:spPr>
          <a:xfrm>
            <a:off x="623887" y="650788"/>
            <a:ext cx="7164388" cy="856736"/>
          </a:xfrm>
        </p:spPr>
        <p:txBody>
          <a:bodyPr anchor="t">
            <a:normAutofit/>
          </a:bodyPr>
          <a:lstStyle>
            <a:lvl1pPr marL="0">
              <a:lnSpc>
                <a:spcPct val="100000"/>
              </a:lnSpc>
              <a:spcBef>
                <a:spcPts val="100"/>
              </a:spcBef>
              <a:defRPr sz="3200">
                <a:solidFill>
                  <a:schemeClr val="bg1"/>
                </a:solidFill>
              </a:defRPr>
            </a:lvl1pPr>
          </a:lstStyle>
          <a:p>
            <a:r>
              <a:rPr lang="en-GB" dirty="0" err="1"/>
              <a:t>Takk</a:t>
            </a:r>
            <a:r>
              <a:rPr lang="en-GB" dirty="0"/>
              <a:t> for </a:t>
            </a:r>
            <a:r>
              <a:rPr lang="en-GB" dirty="0" err="1"/>
              <a:t>oppmerksomheten</a:t>
            </a:r>
            <a:r>
              <a:rPr lang="en-GB" dirty="0"/>
              <a:t>!</a:t>
            </a:r>
            <a:endParaRPr lang="nb-NO" dirty="0"/>
          </a:p>
        </p:txBody>
      </p:sp>
      <p:sp>
        <p:nvSpPr>
          <p:cNvPr id="15" name="Text Placeholder 3">
            <a:extLst>
              <a:ext uri="{FF2B5EF4-FFF2-40B4-BE49-F238E27FC236}">
                <a16:creationId xmlns:a16="http://schemas.microsoft.com/office/drawing/2014/main" id="{F0C7B782-8295-7A4D-B015-8AEE3A38A8CD}"/>
              </a:ext>
            </a:extLst>
          </p:cNvPr>
          <p:cNvSpPr>
            <a:spLocks noGrp="1"/>
          </p:cNvSpPr>
          <p:nvPr>
            <p:ph type="body" sz="quarter" idx="11" hasCustomPrompt="1"/>
          </p:nvPr>
        </p:nvSpPr>
        <p:spPr>
          <a:xfrm>
            <a:off x="623888" y="1837038"/>
            <a:ext cx="7164387" cy="1466335"/>
          </a:xfrm>
        </p:spPr>
        <p:txBody>
          <a:bodyPr>
            <a:normAutofit/>
          </a:bodyPr>
          <a:lstStyle>
            <a:lvl1pPr marL="0" indent="0">
              <a:buFontTx/>
              <a:buNone/>
              <a:defRPr sz="3200" b="0" i="0">
                <a:solidFill>
                  <a:schemeClr val="bg2"/>
                </a:solidFill>
                <a:latin typeface="Georgia" panose="02040502050405020303" pitchFamily="18" charset="0"/>
              </a:defRPr>
            </a:lvl1pPr>
          </a:lstStyle>
          <a:p>
            <a:r>
              <a:rPr lang="nb-NO" dirty="0"/>
              <a:t>Navn </a:t>
            </a:r>
            <a:r>
              <a:rPr lang="nb-NO" dirty="0" err="1"/>
              <a:t>Navnesen</a:t>
            </a:r>
            <a:br>
              <a:rPr lang="nb-NO" dirty="0"/>
            </a:br>
            <a:r>
              <a:rPr lang="nb-NO" dirty="0" err="1"/>
              <a:t>email@nibio.no</a:t>
            </a:r>
            <a:endParaRPr lang="nb-NO" dirty="0"/>
          </a:p>
          <a:p>
            <a:endParaRPr lang="nb-NO" dirty="0"/>
          </a:p>
        </p:txBody>
      </p:sp>
      <p:pic>
        <p:nvPicPr>
          <p:cNvPr id="16" name="Picture 15">
            <a:extLst>
              <a:ext uri="{FF2B5EF4-FFF2-40B4-BE49-F238E27FC236}">
                <a16:creationId xmlns:a16="http://schemas.microsoft.com/office/drawing/2014/main" id="{6F94346A-B3B7-CC45-A91E-F993E2039A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74261" y="62629"/>
            <a:ext cx="5563431" cy="3933173"/>
          </a:xfrm>
          <a:prstGeom prst="rect">
            <a:avLst/>
          </a:prstGeom>
        </p:spPr>
      </p:pic>
    </p:spTree>
    <p:extLst>
      <p:ext uri="{BB962C8B-B14F-4D97-AF65-F5344CB8AC3E}">
        <p14:creationId xmlns:p14="http://schemas.microsoft.com/office/powerpoint/2010/main" val="3168987318"/>
      </p:ext>
    </p:extLst>
  </p:cSld>
  <p:clrMapOvr>
    <a:masterClrMapping/>
  </p:clrMapOvr>
  <p:extLst>
    <p:ext uri="{DCECCB84-F9BA-43D5-87BE-67443E8EF086}">
      <p15:sldGuideLst xmlns:p15="http://schemas.microsoft.com/office/powerpoint/2012/main">
        <p15:guide id="1" pos="57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A: Kun tekst hel bred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FEE9-271F-FD40-9E12-A6DB1E73A4C5}"/>
              </a:ext>
            </a:extLst>
          </p:cNvPr>
          <p:cNvSpPr>
            <a:spLocks noGrp="1"/>
          </p:cNvSpPr>
          <p:nvPr>
            <p:ph type="title" hasCustomPrompt="1"/>
          </p:nvPr>
        </p:nvSpPr>
        <p:spPr>
          <a:xfrm>
            <a:off x="634520" y="775808"/>
            <a:ext cx="10933593" cy="1317625"/>
          </a:xfrm>
          <a:prstGeom prst="rect">
            <a:avLst/>
          </a:prstGeom>
        </p:spPr>
        <p:txBody>
          <a:bodyPr anchor="t"/>
          <a:lstStyle/>
          <a:p>
            <a:r>
              <a:rPr lang="en-GB" dirty="0" err="1"/>
              <a:t>Tittel</a:t>
            </a:r>
            <a:r>
              <a:rPr lang="en-GB" dirty="0"/>
              <a:t> Georgia 32 </a:t>
            </a:r>
            <a:r>
              <a:rPr lang="en-GB" dirty="0" err="1"/>
              <a:t>pt</a:t>
            </a:r>
            <a:endParaRPr lang="nb-NO" dirty="0"/>
          </a:p>
        </p:txBody>
      </p:sp>
      <p:sp>
        <p:nvSpPr>
          <p:cNvPr id="14" name="Rectangle 13">
            <a:extLst>
              <a:ext uri="{FF2B5EF4-FFF2-40B4-BE49-F238E27FC236}">
                <a16:creationId xmlns:a16="http://schemas.microsoft.com/office/drawing/2014/main" id="{927B0029-E15C-9747-B721-7DBF321ADD98}"/>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Picture 15">
            <a:extLst>
              <a:ext uri="{FF2B5EF4-FFF2-40B4-BE49-F238E27FC236}">
                <a16:creationId xmlns:a16="http://schemas.microsoft.com/office/drawing/2014/main" id="{F9EAC2FA-EF68-1349-8ED5-86492F0C3C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18" name="Text Placeholder 17">
            <a:extLst>
              <a:ext uri="{FF2B5EF4-FFF2-40B4-BE49-F238E27FC236}">
                <a16:creationId xmlns:a16="http://schemas.microsoft.com/office/drawing/2014/main" id="{F232E66A-1CA5-D14C-A3A0-FF4F1C5554BE}"/>
              </a:ext>
            </a:extLst>
          </p:cNvPr>
          <p:cNvSpPr>
            <a:spLocks noGrp="1"/>
          </p:cNvSpPr>
          <p:nvPr>
            <p:ph type="body" sz="quarter" idx="11" hasCustomPrompt="1"/>
          </p:nvPr>
        </p:nvSpPr>
        <p:spPr>
          <a:xfrm>
            <a:off x="634520" y="2252183"/>
            <a:ext cx="10933593" cy="333692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Tree>
    <p:extLst>
      <p:ext uri="{BB962C8B-B14F-4D97-AF65-F5344CB8AC3E}">
        <p14:creationId xmlns:p14="http://schemas.microsoft.com/office/powerpoint/2010/main" val="2089092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A_1: Kun tekst hel bred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FEE9-271F-FD40-9E12-A6DB1E73A4C5}"/>
              </a:ext>
            </a:extLst>
          </p:cNvPr>
          <p:cNvSpPr>
            <a:spLocks noGrp="1"/>
          </p:cNvSpPr>
          <p:nvPr>
            <p:ph type="title" hasCustomPrompt="1"/>
          </p:nvPr>
        </p:nvSpPr>
        <p:spPr>
          <a:xfrm>
            <a:off x="634521" y="775808"/>
            <a:ext cx="3373918" cy="1317625"/>
          </a:xfrm>
          <a:prstGeom prst="rect">
            <a:avLst/>
          </a:prstGeom>
        </p:spPr>
        <p:txBody>
          <a:bodyPr anchor="t"/>
          <a:lstStyle/>
          <a:p>
            <a:r>
              <a:rPr lang="en-GB" dirty="0" err="1"/>
              <a:t>Tittel</a:t>
            </a:r>
            <a:r>
              <a:rPr lang="en-GB" dirty="0"/>
              <a:t> Georgia 32</a:t>
            </a:r>
            <a:endParaRPr lang="nb-NO" dirty="0"/>
          </a:p>
        </p:txBody>
      </p:sp>
      <p:sp>
        <p:nvSpPr>
          <p:cNvPr id="18" name="Text Placeholder 17">
            <a:extLst>
              <a:ext uri="{FF2B5EF4-FFF2-40B4-BE49-F238E27FC236}">
                <a16:creationId xmlns:a16="http://schemas.microsoft.com/office/drawing/2014/main" id="{F232E66A-1CA5-D14C-A3A0-FF4F1C5554BE}"/>
              </a:ext>
            </a:extLst>
          </p:cNvPr>
          <p:cNvSpPr>
            <a:spLocks noGrp="1"/>
          </p:cNvSpPr>
          <p:nvPr>
            <p:ph type="body" sz="quarter" idx="11" hasCustomPrompt="1"/>
          </p:nvPr>
        </p:nvSpPr>
        <p:spPr>
          <a:xfrm>
            <a:off x="634521" y="2252183"/>
            <a:ext cx="3373918" cy="333692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
        <p:nvSpPr>
          <p:cNvPr id="6" name="Rectangle 5">
            <a:extLst>
              <a:ext uri="{FF2B5EF4-FFF2-40B4-BE49-F238E27FC236}">
                <a16:creationId xmlns:a16="http://schemas.microsoft.com/office/drawing/2014/main" id="{22C78B5E-5123-684C-AA4F-D9CC2BC9939A}"/>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Picture 6">
            <a:extLst>
              <a:ext uri="{FF2B5EF4-FFF2-40B4-BE49-F238E27FC236}">
                <a16:creationId xmlns:a16="http://schemas.microsoft.com/office/drawing/2014/main" id="{7B89D24C-8730-2142-A558-7F7EE3EF8C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Tree>
    <p:extLst>
      <p:ext uri="{BB962C8B-B14F-4D97-AF65-F5344CB8AC3E}">
        <p14:creationId xmlns:p14="http://schemas.microsoft.com/office/powerpoint/2010/main" val="2987810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B: To tekstfelt 1/3 t.v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7B0591-2228-9C46-AB56-403108EB6782}"/>
              </a:ext>
            </a:extLst>
          </p:cNvPr>
          <p:cNvSpPr/>
          <p:nvPr userDrawn="1"/>
        </p:nvSpPr>
        <p:spPr>
          <a:xfrm>
            <a:off x="0" y="0"/>
            <a:ext cx="4008437" cy="6165303"/>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le 1">
            <a:extLst>
              <a:ext uri="{FF2B5EF4-FFF2-40B4-BE49-F238E27FC236}">
                <a16:creationId xmlns:a16="http://schemas.microsoft.com/office/drawing/2014/main" id="{69B03979-99DD-6144-9ABE-B2D6432E0357}"/>
              </a:ext>
            </a:extLst>
          </p:cNvPr>
          <p:cNvSpPr>
            <a:spLocks noGrp="1"/>
          </p:cNvSpPr>
          <p:nvPr>
            <p:ph type="title" hasCustomPrompt="1"/>
          </p:nvPr>
        </p:nvSpPr>
        <p:spPr>
          <a:xfrm>
            <a:off x="4403725" y="775808"/>
            <a:ext cx="7175022" cy="1317625"/>
          </a:xfrm>
          <a:prstGeom prst="rect">
            <a:avLst/>
          </a:prstGeom>
        </p:spPr>
        <p:txBody>
          <a:bodyPr anchor="t"/>
          <a:lstStyle/>
          <a:p>
            <a:r>
              <a:rPr lang="en-GB" dirty="0" err="1"/>
              <a:t>Tittel</a:t>
            </a:r>
            <a:r>
              <a:rPr lang="en-GB" dirty="0"/>
              <a:t> Georgia 32 </a:t>
            </a:r>
            <a:r>
              <a:rPr lang="en-GB" dirty="0" err="1"/>
              <a:t>pt</a:t>
            </a:r>
            <a:endParaRPr lang="nb-NO" dirty="0"/>
          </a:p>
        </p:txBody>
      </p:sp>
      <p:sp>
        <p:nvSpPr>
          <p:cNvPr id="11" name="Text Placeholder 17">
            <a:extLst>
              <a:ext uri="{FF2B5EF4-FFF2-40B4-BE49-F238E27FC236}">
                <a16:creationId xmlns:a16="http://schemas.microsoft.com/office/drawing/2014/main" id="{5789A96B-F768-364A-A9A3-97B0CFBFF692}"/>
              </a:ext>
            </a:extLst>
          </p:cNvPr>
          <p:cNvSpPr>
            <a:spLocks noGrp="1"/>
          </p:cNvSpPr>
          <p:nvPr>
            <p:ph type="body" sz="quarter" idx="11" hasCustomPrompt="1"/>
          </p:nvPr>
        </p:nvSpPr>
        <p:spPr>
          <a:xfrm>
            <a:off x="4403726" y="2241550"/>
            <a:ext cx="7164388" cy="333692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
        <p:nvSpPr>
          <p:cNvPr id="4" name="Text Placeholder 3">
            <a:extLst>
              <a:ext uri="{FF2B5EF4-FFF2-40B4-BE49-F238E27FC236}">
                <a16:creationId xmlns:a16="http://schemas.microsoft.com/office/drawing/2014/main" id="{19E65F6C-927A-F047-8436-B87CC8A4DFF1}"/>
              </a:ext>
            </a:extLst>
          </p:cNvPr>
          <p:cNvSpPr>
            <a:spLocks noGrp="1"/>
          </p:cNvSpPr>
          <p:nvPr>
            <p:ph type="body" sz="quarter" idx="12" hasCustomPrompt="1"/>
          </p:nvPr>
        </p:nvSpPr>
        <p:spPr>
          <a:xfrm>
            <a:off x="634519" y="775808"/>
            <a:ext cx="2963384" cy="4813300"/>
          </a:xfrm>
        </p:spPr>
        <p:txBody>
          <a:bodyPr/>
          <a:lstStyle>
            <a:lvl1pPr marL="0" indent="0">
              <a:buFontTx/>
              <a:buNone/>
              <a:defRPr/>
            </a:lvl1pPr>
          </a:lstStyle>
          <a:p>
            <a:pPr lvl="0"/>
            <a:r>
              <a:rPr lang="en-GB" dirty="0" err="1"/>
              <a:t>Tekst</a:t>
            </a:r>
            <a:r>
              <a:rPr lang="en-GB" dirty="0"/>
              <a:t> Calibri 24 </a:t>
            </a:r>
            <a:r>
              <a:rPr lang="en-GB" dirty="0" err="1"/>
              <a:t>pt</a:t>
            </a:r>
            <a:endParaRPr lang="nb-NO" dirty="0"/>
          </a:p>
        </p:txBody>
      </p:sp>
      <p:sp>
        <p:nvSpPr>
          <p:cNvPr id="8" name="Rectangle 7">
            <a:extLst>
              <a:ext uri="{FF2B5EF4-FFF2-40B4-BE49-F238E27FC236}">
                <a16:creationId xmlns:a16="http://schemas.microsoft.com/office/drawing/2014/main" id="{10B9CDAC-ABA5-BA48-9113-5B9987B49D4C}"/>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icture 11">
            <a:extLst>
              <a:ext uri="{FF2B5EF4-FFF2-40B4-BE49-F238E27FC236}">
                <a16:creationId xmlns:a16="http://schemas.microsoft.com/office/drawing/2014/main" id="{E0211B6F-5128-AB49-872F-0D2540F01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Tree>
    <p:extLst>
      <p:ext uri="{BB962C8B-B14F-4D97-AF65-F5344CB8AC3E}">
        <p14:creationId xmlns:p14="http://schemas.microsoft.com/office/powerpoint/2010/main" val="209744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64E74B-5390-4253-8BDD-AAB09393B1EC}"/>
              </a:ext>
            </a:extLst>
          </p:cNvPr>
          <p:cNvSpPr>
            <a:spLocks noGrp="1"/>
          </p:cNvSpPr>
          <p:nvPr>
            <p:ph type="title"/>
          </p:nvPr>
        </p:nvSpPr>
        <p:spPr>
          <a:xfrm>
            <a:off x="838200" y="347662"/>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A6F295A-191B-4876-95F6-C0788A2082E7}"/>
              </a:ext>
            </a:extLst>
          </p:cNvPr>
          <p:cNvSpPr>
            <a:spLocks noGrp="1"/>
          </p:cNvSpPr>
          <p:nvPr>
            <p:ph sz="half" idx="1"/>
          </p:nvPr>
        </p:nvSpPr>
        <p:spPr>
          <a:xfrm>
            <a:off x="838200" y="166306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F1D659E-DBC9-4B82-B849-5E63BEE5F18D}"/>
              </a:ext>
            </a:extLst>
          </p:cNvPr>
          <p:cNvSpPr>
            <a:spLocks noGrp="1"/>
          </p:cNvSpPr>
          <p:nvPr>
            <p:ph sz="half" idx="2"/>
          </p:nvPr>
        </p:nvSpPr>
        <p:spPr>
          <a:xfrm>
            <a:off x="6172200" y="166306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1741BBD-95E3-4190-867F-591FBE97852F}"/>
              </a:ext>
            </a:extLst>
          </p:cNvPr>
          <p:cNvSpPr>
            <a:spLocks noGrp="1"/>
          </p:cNvSpPr>
          <p:nvPr>
            <p:ph type="dt" sz="half" idx="10"/>
          </p:nvPr>
        </p:nvSpPr>
        <p:spPr/>
        <p:txBody>
          <a:bodyPr/>
          <a:lstStyle/>
          <a:p>
            <a:fld id="{0E3442E4-00A0-4AC1-ACDE-53C88B3A2AF7}" type="datetime1">
              <a:rPr lang="nb-NO" smtClean="0"/>
              <a:t>31.08.2023</a:t>
            </a:fld>
            <a:endParaRPr lang="nb-NO"/>
          </a:p>
        </p:txBody>
      </p:sp>
      <p:sp>
        <p:nvSpPr>
          <p:cNvPr id="6" name="Plassholder for bunntekst 5">
            <a:extLst>
              <a:ext uri="{FF2B5EF4-FFF2-40B4-BE49-F238E27FC236}">
                <a16:creationId xmlns:a16="http://schemas.microsoft.com/office/drawing/2014/main" id="{8D798957-855C-40CA-8500-356A29414EC6}"/>
              </a:ext>
            </a:extLst>
          </p:cNvPr>
          <p:cNvSpPr>
            <a:spLocks noGrp="1"/>
          </p:cNvSpPr>
          <p:nvPr>
            <p:ph type="ftr" sz="quarter" idx="11"/>
          </p:nvPr>
        </p:nvSpPr>
        <p:spPr/>
        <p:txBody>
          <a:bodyPr/>
          <a:lstStyle/>
          <a:p>
            <a:r>
              <a:rPr lang="nb-NO"/>
              <a:t>41690366 - lars.selbekk@marker.kommune.no</a:t>
            </a:r>
          </a:p>
        </p:txBody>
      </p:sp>
      <p:sp>
        <p:nvSpPr>
          <p:cNvPr id="7" name="Plassholder for lysbildenummer 6">
            <a:extLst>
              <a:ext uri="{FF2B5EF4-FFF2-40B4-BE49-F238E27FC236}">
                <a16:creationId xmlns:a16="http://schemas.microsoft.com/office/drawing/2014/main" id="{469285DB-C031-4806-905D-D2F112BC5074}"/>
              </a:ext>
            </a:extLst>
          </p:cNvPr>
          <p:cNvSpPr>
            <a:spLocks noGrp="1"/>
          </p:cNvSpPr>
          <p:nvPr>
            <p:ph type="sldNum" sz="quarter" idx="12"/>
          </p:nvPr>
        </p:nvSpPr>
        <p:spPr/>
        <p:txBody>
          <a:bodyPr/>
          <a:lstStyle/>
          <a:p>
            <a:fld id="{D1CAFBFE-CBA0-4674-808E-96A0AD393AB5}" type="slidenum">
              <a:rPr lang="nb-NO" smtClean="0"/>
              <a:t>‹#›</a:t>
            </a:fld>
            <a:endParaRPr lang="nb-NO"/>
          </a:p>
        </p:txBody>
      </p:sp>
    </p:spTree>
    <p:extLst>
      <p:ext uri="{BB962C8B-B14F-4D97-AF65-F5344CB8AC3E}">
        <p14:creationId xmlns:p14="http://schemas.microsoft.com/office/powerpoint/2010/main" val="500792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C: To tekstfelt 1/3 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7B0591-2228-9C46-AB56-403108EB6782}"/>
              </a:ext>
            </a:extLst>
          </p:cNvPr>
          <p:cNvSpPr/>
          <p:nvPr userDrawn="1"/>
        </p:nvSpPr>
        <p:spPr>
          <a:xfrm>
            <a:off x="8183563" y="0"/>
            <a:ext cx="4008437" cy="6237311"/>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le 1">
            <a:extLst>
              <a:ext uri="{FF2B5EF4-FFF2-40B4-BE49-F238E27FC236}">
                <a16:creationId xmlns:a16="http://schemas.microsoft.com/office/drawing/2014/main" id="{69B03979-99DD-6144-9ABE-B2D6432E0357}"/>
              </a:ext>
            </a:extLst>
          </p:cNvPr>
          <p:cNvSpPr>
            <a:spLocks noGrp="1"/>
          </p:cNvSpPr>
          <p:nvPr>
            <p:ph type="title" hasCustomPrompt="1"/>
          </p:nvPr>
        </p:nvSpPr>
        <p:spPr>
          <a:xfrm>
            <a:off x="634521" y="775808"/>
            <a:ext cx="7153754" cy="1317625"/>
          </a:xfrm>
          <a:prstGeom prst="rect">
            <a:avLst/>
          </a:prstGeom>
        </p:spPr>
        <p:txBody>
          <a:bodyPr anchor="t"/>
          <a:lstStyle/>
          <a:p>
            <a:r>
              <a:rPr lang="en-GB" dirty="0" err="1"/>
              <a:t>Tittel</a:t>
            </a:r>
            <a:r>
              <a:rPr lang="en-GB" dirty="0"/>
              <a:t> Georgia 32 </a:t>
            </a:r>
            <a:r>
              <a:rPr lang="en-GB" dirty="0" err="1"/>
              <a:t>pt</a:t>
            </a:r>
            <a:endParaRPr lang="nb-NO" dirty="0"/>
          </a:p>
        </p:txBody>
      </p:sp>
      <p:sp>
        <p:nvSpPr>
          <p:cNvPr id="11" name="Text Placeholder 17">
            <a:extLst>
              <a:ext uri="{FF2B5EF4-FFF2-40B4-BE49-F238E27FC236}">
                <a16:creationId xmlns:a16="http://schemas.microsoft.com/office/drawing/2014/main" id="{5789A96B-F768-364A-A9A3-97B0CFBFF692}"/>
              </a:ext>
            </a:extLst>
          </p:cNvPr>
          <p:cNvSpPr>
            <a:spLocks noGrp="1"/>
          </p:cNvSpPr>
          <p:nvPr>
            <p:ph type="body" sz="quarter" idx="11" hasCustomPrompt="1"/>
          </p:nvPr>
        </p:nvSpPr>
        <p:spPr>
          <a:xfrm>
            <a:off x="634522" y="2252183"/>
            <a:ext cx="7153754" cy="333692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
        <p:nvSpPr>
          <p:cNvPr id="4" name="Text Placeholder 3">
            <a:extLst>
              <a:ext uri="{FF2B5EF4-FFF2-40B4-BE49-F238E27FC236}">
                <a16:creationId xmlns:a16="http://schemas.microsoft.com/office/drawing/2014/main" id="{19E65F6C-927A-F047-8436-B87CC8A4DFF1}"/>
              </a:ext>
            </a:extLst>
          </p:cNvPr>
          <p:cNvSpPr>
            <a:spLocks noGrp="1"/>
          </p:cNvSpPr>
          <p:nvPr>
            <p:ph type="body" sz="quarter" idx="12" hasCustomPrompt="1"/>
          </p:nvPr>
        </p:nvSpPr>
        <p:spPr>
          <a:xfrm>
            <a:off x="8665832" y="775808"/>
            <a:ext cx="3072512" cy="4813300"/>
          </a:xfrm>
        </p:spPr>
        <p:txBody>
          <a:bodyPr/>
          <a:lstStyle>
            <a:lvl1pPr marL="0" indent="0">
              <a:buFontTx/>
              <a:buNone/>
              <a:defRPr/>
            </a:lvl1pPr>
          </a:lstStyle>
          <a:p>
            <a:pPr lvl="0"/>
            <a:r>
              <a:rPr lang="en-GB" dirty="0" err="1"/>
              <a:t>Tekst</a:t>
            </a:r>
            <a:r>
              <a:rPr lang="en-GB" dirty="0"/>
              <a:t> Calibri 24 </a:t>
            </a:r>
            <a:r>
              <a:rPr lang="en-GB" dirty="0" err="1"/>
              <a:t>pt</a:t>
            </a:r>
            <a:endParaRPr lang="nb-NO" dirty="0"/>
          </a:p>
        </p:txBody>
      </p:sp>
      <p:sp>
        <p:nvSpPr>
          <p:cNvPr id="8" name="Rectangle 7">
            <a:extLst>
              <a:ext uri="{FF2B5EF4-FFF2-40B4-BE49-F238E27FC236}">
                <a16:creationId xmlns:a16="http://schemas.microsoft.com/office/drawing/2014/main" id="{7F2635D0-233B-BB4C-8095-E1E5F7B23453}"/>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icture 11">
            <a:extLst>
              <a:ext uri="{FF2B5EF4-FFF2-40B4-BE49-F238E27FC236}">
                <a16:creationId xmlns:a16="http://schemas.microsoft.com/office/drawing/2014/main" id="{96F4142A-3D52-E444-AB2D-AD682B2BC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Tree>
    <p:extLst>
      <p:ext uri="{BB962C8B-B14F-4D97-AF65-F5344CB8AC3E}">
        <p14:creationId xmlns:p14="http://schemas.microsoft.com/office/powerpoint/2010/main" val="792076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D: Bilde 1/3 til venstre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43769E-B368-5F49-8233-CE1F21EE2A00}"/>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6897FEE9-271F-FD40-9E12-A6DB1E73A4C5}"/>
              </a:ext>
            </a:extLst>
          </p:cNvPr>
          <p:cNvSpPr>
            <a:spLocks noGrp="1"/>
          </p:cNvSpPr>
          <p:nvPr>
            <p:ph type="title" hasCustomPrompt="1"/>
          </p:nvPr>
        </p:nvSpPr>
        <p:spPr>
          <a:xfrm>
            <a:off x="4403725" y="765175"/>
            <a:ext cx="7164388" cy="1317625"/>
          </a:xfrm>
          <a:prstGeom prst="rect">
            <a:avLst/>
          </a:prstGeom>
        </p:spPr>
        <p:txBody>
          <a:bodyPr anchor="t"/>
          <a:lstStyle/>
          <a:p>
            <a:r>
              <a:rPr lang="en-GB" dirty="0" err="1"/>
              <a:t>Tittel</a:t>
            </a:r>
            <a:r>
              <a:rPr lang="en-GB" dirty="0"/>
              <a:t> Georgia 32 </a:t>
            </a:r>
            <a:r>
              <a:rPr lang="en-GB" dirty="0" err="1"/>
              <a:t>pt</a:t>
            </a:r>
            <a:endParaRPr lang="nb-NO" dirty="0"/>
          </a:p>
        </p:txBody>
      </p:sp>
      <p:sp>
        <p:nvSpPr>
          <p:cNvPr id="8" name="Picture Placeholder 7">
            <a:extLst>
              <a:ext uri="{FF2B5EF4-FFF2-40B4-BE49-F238E27FC236}">
                <a16:creationId xmlns:a16="http://schemas.microsoft.com/office/drawing/2014/main" id="{064C72BA-1E14-214E-981C-F7607E2BE8C9}"/>
              </a:ext>
            </a:extLst>
          </p:cNvPr>
          <p:cNvSpPr>
            <a:spLocks noGrp="1"/>
          </p:cNvSpPr>
          <p:nvPr>
            <p:ph type="pic" sz="quarter" idx="10" hasCustomPrompt="1"/>
          </p:nvPr>
        </p:nvSpPr>
        <p:spPr>
          <a:xfrm>
            <a:off x="0" y="0"/>
            <a:ext cx="4008438" cy="6092825"/>
          </a:xfrm>
          <a:solidFill>
            <a:schemeClr val="bg1">
              <a:lumMod val="95000"/>
            </a:schemeClr>
          </a:solidFill>
        </p:spPr>
        <p:txBody>
          <a:bodyPr/>
          <a:lstStyle>
            <a:lvl1pPr marL="0" indent="0">
              <a:buNone/>
              <a:defRPr sz="2000"/>
            </a:lvl1pPr>
            <a:lvl2pPr marL="457200" indent="0">
              <a:buNone/>
              <a:defRPr/>
            </a:lvl2pPr>
          </a:lstStyle>
          <a:p>
            <a:r>
              <a:rPr lang="nb-NO" dirty="0"/>
              <a:t>Bildeboks 1/3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a:t>
            </a:r>
            <a:br>
              <a:rPr lang="nb-NO" dirty="0"/>
            </a:br>
            <a:r>
              <a:rPr lang="nb-NO" dirty="0"/>
              <a:t>slik du vil ha det.  3) Bekreft utsnitt ved å klikke utenfor </a:t>
            </a:r>
            <a:r>
              <a:rPr lang="nb-NO" dirty="0" err="1"/>
              <a:t>bildeboksen</a:t>
            </a:r>
            <a:r>
              <a:rPr lang="nb-NO" dirty="0"/>
              <a:t>.</a:t>
            </a:r>
          </a:p>
          <a:p>
            <a:br>
              <a:rPr lang="nb-NO" dirty="0"/>
            </a:br>
            <a:endParaRPr lang="nb-NO" dirty="0"/>
          </a:p>
        </p:txBody>
      </p:sp>
      <p:sp>
        <p:nvSpPr>
          <p:cNvPr id="18" name="Text Placeholder 17">
            <a:extLst>
              <a:ext uri="{FF2B5EF4-FFF2-40B4-BE49-F238E27FC236}">
                <a16:creationId xmlns:a16="http://schemas.microsoft.com/office/drawing/2014/main" id="{F232E66A-1CA5-D14C-A3A0-FF4F1C5554BE}"/>
              </a:ext>
            </a:extLst>
          </p:cNvPr>
          <p:cNvSpPr>
            <a:spLocks noGrp="1"/>
          </p:cNvSpPr>
          <p:nvPr>
            <p:ph type="body" sz="quarter" idx="11" hasCustomPrompt="1"/>
          </p:nvPr>
        </p:nvSpPr>
        <p:spPr>
          <a:xfrm>
            <a:off x="4403725" y="2241550"/>
            <a:ext cx="7164388" cy="3336925"/>
          </a:xfrm>
        </p:spPr>
        <p:txBody>
          <a:bodyPr/>
          <a:lstStyle>
            <a:lvl1pPr>
              <a:defRPr>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
        <p:nvSpPr>
          <p:cNvPr id="9" name="Text Placeholder 3">
            <a:extLst>
              <a:ext uri="{FF2B5EF4-FFF2-40B4-BE49-F238E27FC236}">
                <a16:creationId xmlns:a16="http://schemas.microsoft.com/office/drawing/2014/main" id="{4EBE3F67-C7D0-9141-918E-9C862EB88725}"/>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pic>
        <p:nvPicPr>
          <p:cNvPr id="11" name="Picture 10">
            <a:extLst>
              <a:ext uri="{FF2B5EF4-FFF2-40B4-BE49-F238E27FC236}">
                <a16:creationId xmlns:a16="http://schemas.microsoft.com/office/drawing/2014/main" id="{13589F08-517A-9943-B673-4818601DCE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Tree>
    <p:extLst>
      <p:ext uri="{BB962C8B-B14F-4D97-AF65-F5344CB8AC3E}">
        <p14:creationId xmlns:p14="http://schemas.microsoft.com/office/powerpoint/2010/main" val="1993340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E: Bilde 1/3 t.v. med krediter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846BEC-8815-7F4C-B32A-8E0D2EDCBCD4}"/>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5AF530AE-64B6-6243-9CC1-C5A34437B612}"/>
              </a:ext>
            </a:extLst>
          </p:cNvPr>
          <p:cNvSpPr/>
          <p:nvPr userDrawn="1"/>
        </p:nvSpPr>
        <p:spPr>
          <a:xfrm>
            <a:off x="0" y="6092825"/>
            <a:ext cx="4007768" cy="765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 name="Title 1">
            <a:extLst>
              <a:ext uri="{FF2B5EF4-FFF2-40B4-BE49-F238E27FC236}">
                <a16:creationId xmlns:a16="http://schemas.microsoft.com/office/drawing/2014/main" id="{6897FEE9-271F-FD40-9E12-A6DB1E73A4C5}"/>
              </a:ext>
            </a:extLst>
          </p:cNvPr>
          <p:cNvSpPr>
            <a:spLocks noGrp="1"/>
          </p:cNvSpPr>
          <p:nvPr>
            <p:ph type="title" hasCustomPrompt="1"/>
          </p:nvPr>
        </p:nvSpPr>
        <p:spPr>
          <a:xfrm>
            <a:off x="4403725" y="765175"/>
            <a:ext cx="7164388" cy="1317625"/>
          </a:xfrm>
          <a:prstGeom prst="rect">
            <a:avLst/>
          </a:prstGeom>
        </p:spPr>
        <p:txBody>
          <a:bodyPr anchor="t"/>
          <a:lstStyle/>
          <a:p>
            <a:r>
              <a:rPr lang="en-GB" dirty="0" err="1"/>
              <a:t>Tittel</a:t>
            </a:r>
            <a:r>
              <a:rPr lang="en-GB" dirty="0"/>
              <a:t> Georgia 32 </a:t>
            </a:r>
            <a:r>
              <a:rPr lang="en-GB" dirty="0" err="1"/>
              <a:t>pt</a:t>
            </a:r>
            <a:endParaRPr lang="nb-NO" dirty="0"/>
          </a:p>
        </p:txBody>
      </p:sp>
      <p:sp>
        <p:nvSpPr>
          <p:cNvPr id="8" name="Picture Placeholder 7">
            <a:extLst>
              <a:ext uri="{FF2B5EF4-FFF2-40B4-BE49-F238E27FC236}">
                <a16:creationId xmlns:a16="http://schemas.microsoft.com/office/drawing/2014/main" id="{064C72BA-1E14-214E-981C-F7607E2BE8C9}"/>
              </a:ext>
            </a:extLst>
          </p:cNvPr>
          <p:cNvSpPr>
            <a:spLocks noGrp="1"/>
          </p:cNvSpPr>
          <p:nvPr>
            <p:ph type="pic" sz="quarter" idx="10" hasCustomPrompt="1"/>
          </p:nvPr>
        </p:nvSpPr>
        <p:spPr>
          <a:xfrm>
            <a:off x="0" y="0"/>
            <a:ext cx="4007768" cy="6093296"/>
          </a:xfrm>
          <a:solidFill>
            <a:schemeClr val="bg1">
              <a:lumMod val="95000"/>
            </a:schemeClr>
          </a:solidFill>
        </p:spPr>
        <p:txBody>
          <a:bodyPr/>
          <a:lstStyle>
            <a:lvl1pPr marL="0" indent="0">
              <a:buNone/>
              <a:defRPr sz="2000"/>
            </a:lvl1pPr>
            <a:lvl2pPr marL="457200" indent="0">
              <a:buNone/>
              <a:defRPr/>
            </a:lvl2pPr>
          </a:lstStyle>
          <a:p>
            <a:r>
              <a:rPr lang="nb-NO" dirty="0"/>
              <a:t>Bildeboks 1/3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a:t>
            </a:r>
            <a:br>
              <a:rPr lang="nb-NO" dirty="0"/>
            </a:br>
            <a:r>
              <a:rPr lang="nb-NO" dirty="0"/>
              <a:t>slik du vil ha det.  3) Bekreft utsnitt ved å klikke utenfor </a:t>
            </a:r>
            <a:r>
              <a:rPr lang="nb-NO" dirty="0" err="1"/>
              <a:t>bildeboksen</a:t>
            </a:r>
            <a:r>
              <a:rPr lang="nb-NO" dirty="0"/>
              <a:t>.</a:t>
            </a:r>
          </a:p>
          <a:p>
            <a:br>
              <a:rPr lang="nb-NO" dirty="0"/>
            </a:br>
            <a:endParaRPr lang="nb-NO" dirty="0"/>
          </a:p>
        </p:txBody>
      </p:sp>
      <p:sp>
        <p:nvSpPr>
          <p:cNvPr id="18" name="Text Placeholder 17">
            <a:extLst>
              <a:ext uri="{FF2B5EF4-FFF2-40B4-BE49-F238E27FC236}">
                <a16:creationId xmlns:a16="http://schemas.microsoft.com/office/drawing/2014/main" id="{F232E66A-1CA5-D14C-A3A0-FF4F1C5554BE}"/>
              </a:ext>
            </a:extLst>
          </p:cNvPr>
          <p:cNvSpPr>
            <a:spLocks noGrp="1"/>
          </p:cNvSpPr>
          <p:nvPr>
            <p:ph type="body" sz="quarter" idx="11" hasCustomPrompt="1"/>
          </p:nvPr>
        </p:nvSpPr>
        <p:spPr>
          <a:xfrm>
            <a:off x="4403725" y="2241550"/>
            <a:ext cx="7164388" cy="333692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
        <p:nvSpPr>
          <p:cNvPr id="9" name="Text Placeholder 3">
            <a:extLst>
              <a:ext uri="{FF2B5EF4-FFF2-40B4-BE49-F238E27FC236}">
                <a16:creationId xmlns:a16="http://schemas.microsoft.com/office/drawing/2014/main" id="{67B53C61-2812-6345-AC2B-4DD12657BF71}"/>
              </a:ext>
            </a:extLst>
          </p:cNvPr>
          <p:cNvSpPr>
            <a:spLocks noGrp="1"/>
          </p:cNvSpPr>
          <p:nvPr>
            <p:ph type="body" sz="quarter" idx="12" hasCustomPrompt="1"/>
          </p:nvPr>
        </p:nvSpPr>
        <p:spPr>
          <a:xfrm>
            <a:off x="5150" y="6356466"/>
            <a:ext cx="3998138" cy="334962"/>
          </a:xfrm>
          <a:noFill/>
        </p:spPr>
        <p:txBody>
          <a:bodyPr>
            <a:normAutofit/>
          </a:bodyPr>
          <a:lstStyle>
            <a:lvl1pPr marL="0" indent="0" algn="ctr">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pic>
        <p:nvPicPr>
          <p:cNvPr id="11" name="Picture 10">
            <a:extLst>
              <a:ext uri="{FF2B5EF4-FFF2-40B4-BE49-F238E27FC236}">
                <a16:creationId xmlns:a16="http://schemas.microsoft.com/office/drawing/2014/main" id="{D150F86D-E31F-2447-93BD-B8053EEAA9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Tree>
    <p:extLst>
      <p:ext uri="{BB962C8B-B14F-4D97-AF65-F5344CB8AC3E}">
        <p14:creationId xmlns:p14="http://schemas.microsoft.com/office/powerpoint/2010/main" val="154584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F: Bilde 1/3 til høy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C6E5A4-81DE-9645-B5A1-6CCC83159E0A}"/>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08207818-40B8-7645-9E74-545A768530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8" name="Picture Placeholder 7">
            <a:extLst>
              <a:ext uri="{FF2B5EF4-FFF2-40B4-BE49-F238E27FC236}">
                <a16:creationId xmlns:a16="http://schemas.microsoft.com/office/drawing/2014/main" id="{D8EFFA6A-A878-544E-8073-E7678FEB7AB8}"/>
              </a:ext>
            </a:extLst>
          </p:cNvPr>
          <p:cNvSpPr>
            <a:spLocks noGrp="1"/>
          </p:cNvSpPr>
          <p:nvPr>
            <p:ph type="pic" sz="quarter" idx="10" hasCustomPrompt="1"/>
          </p:nvPr>
        </p:nvSpPr>
        <p:spPr>
          <a:xfrm>
            <a:off x="8183563" y="0"/>
            <a:ext cx="4008438" cy="6092825"/>
          </a:xfrm>
          <a:solidFill>
            <a:schemeClr val="bg1">
              <a:lumMod val="95000"/>
            </a:schemeClr>
          </a:solidFill>
        </p:spPr>
        <p:txBody>
          <a:bodyPr>
            <a:normAutofit/>
          </a:bodyPr>
          <a:lstStyle>
            <a:lvl1pPr marL="0" indent="0">
              <a:buNone/>
              <a:defRPr sz="2000"/>
            </a:lvl1pPr>
            <a:lvl2pPr>
              <a:defRPr/>
            </a:lvl2pPr>
          </a:lstStyle>
          <a:p>
            <a:r>
              <a:rPr lang="nb-NO" dirty="0"/>
              <a:t>Bildeboks 1/3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a:t>
            </a:r>
            <a:br>
              <a:rPr lang="nb-NO" dirty="0"/>
            </a:br>
            <a:r>
              <a:rPr lang="nb-NO" dirty="0"/>
              <a:t>slik du vil ha det.  3) Bekreft utsnitt ved å klikke utenfor </a:t>
            </a:r>
            <a:r>
              <a:rPr lang="nb-NO" dirty="0" err="1"/>
              <a:t>bildeboksen</a:t>
            </a:r>
            <a:r>
              <a:rPr lang="nb-NO" dirty="0"/>
              <a:t>.</a:t>
            </a:r>
          </a:p>
          <a:p>
            <a:br>
              <a:rPr lang="nb-NO" dirty="0"/>
            </a:br>
            <a:endParaRPr lang="nb-NO" dirty="0"/>
          </a:p>
        </p:txBody>
      </p:sp>
      <p:sp>
        <p:nvSpPr>
          <p:cNvPr id="7" name="Title 1">
            <a:extLst>
              <a:ext uri="{FF2B5EF4-FFF2-40B4-BE49-F238E27FC236}">
                <a16:creationId xmlns:a16="http://schemas.microsoft.com/office/drawing/2014/main" id="{69B03979-99DD-6144-9ABE-B2D6432E0357}"/>
              </a:ext>
            </a:extLst>
          </p:cNvPr>
          <p:cNvSpPr>
            <a:spLocks noGrp="1"/>
          </p:cNvSpPr>
          <p:nvPr>
            <p:ph type="title" hasCustomPrompt="1"/>
          </p:nvPr>
        </p:nvSpPr>
        <p:spPr>
          <a:xfrm>
            <a:off x="623888" y="765175"/>
            <a:ext cx="7164388" cy="1317625"/>
          </a:xfrm>
          <a:prstGeom prst="rect">
            <a:avLst/>
          </a:prstGeom>
        </p:spPr>
        <p:txBody>
          <a:bodyPr anchor="t"/>
          <a:lstStyle>
            <a:lvl1pPr>
              <a:defRPr/>
            </a:lvl1pPr>
          </a:lstStyle>
          <a:p>
            <a:r>
              <a:rPr lang="en-GB" dirty="0" err="1"/>
              <a:t>Tittel</a:t>
            </a:r>
            <a:r>
              <a:rPr lang="en-GB" dirty="0"/>
              <a:t> Georgia 32 </a:t>
            </a:r>
            <a:r>
              <a:rPr lang="en-GB" dirty="0" err="1"/>
              <a:t>pt</a:t>
            </a:r>
            <a:endParaRPr lang="nb-NO" dirty="0"/>
          </a:p>
        </p:txBody>
      </p:sp>
      <p:sp>
        <p:nvSpPr>
          <p:cNvPr id="11" name="Text Placeholder 17">
            <a:extLst>
              <a:ext uri="{FF2B5EF4-FFF2-40B4-BE49-F238E27FC236}">
                <a16:creationId xmlns:a16="http://schemas.microsoft.com/office/drawing/2014/main" id="{5789A96B-F768-364A-A9A3-97B0CFBFF692}"/>
              </a:ext>
            </a:extLst>
          </p:cNvPr>
          <p:cNvSpPr>
            <a:spLocks noGrp="1"/>
          </p:cNvSpPr>
          <p:nvPr>
            <p:ph type="body" sz="quarter" idx="11" hasCustomPrompt="1"/>
          </p:nvPr>
        </p:nvSpPr>
        <p:spPr>
          <a:xfrm>
            <a:off x="623887" y="2241550"/>
            <a:ext cx="7164387" cy="333692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
        <p:nvSpPr>
          <p:cNvPr id="13" name="Text Placeholder 3">
            <a:extLst>
              <a:ext uri="{FF2B5EF4-FFF2-40B4-BE49-F238E27FC236}">
                <a16:creationId xmlns:a16="http://schemas.microsoft.com/office/drawing/2014/main" id="{F1AF7BC1-C37B-9045-AD2D-01FB659C1A9D}"/>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2608361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G: Bilde 2/3 til venstre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4C72BA-1E14-214E-981C-F7607E2BE8C9}"/>
              </a:ext>
            </a:extLst>
          </p:cNvPr>
          <p:cNvSpPr>
            <a:spLocks noGrp="1"/>
          </p:cNvSpPr>
          <p:nvPr>
            <p:ph type="pic" sz="quarter" idx="10" hasCustomPrompt="1"/>
          </p:nvPr>
        </p:nvSpPr>
        <p:spPr>
          <a:xfrm>
            <a:off x="-1" y="0"/>
            <a:ext cx="7788276" cy="6092825"/>
          </a:xfrm>
          <a:solidFill>
            <a:schemeClr val="bg1">
              <a:lumMod val="95000"/>
            </a:schemeClr>
          </a:solidFill>
        </p:spPr>
        <p:txBody>
          <a:bodyPr/>
          <a:lstStyle>
            <a:lvl1pPr marL="0" indent="0">
              <a:buNone/>
              <a:defRPr sz="2000"/>
            </a:lvl1pPr>
          </a:lstStyle>
          <a:p>
            <a:r>
              <a:rPr lang="nb-NO" dirty="0"/>
              <a:t>Bildeboks 2/3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a:t>
            </a:r>
            <a:br>
              <a:rPr lang="nb-NO" dirty="0"/>
            </a:br>
            <a:r>
              <a:rPr lang="nb-NO" dirty="0"/>
              <a:t>slik du vil ha det.  3) Bekreft utsnitt ved å klikke utenfor </a:t>
            </a:r>
            <a:r>
              <a:rPr lang="nb-NO" dirty="0" err="1"/>
              <a:t>bildeboksen</a:t>
            </a:r>
            <a:r>
              <a:rPr lang="nb-NO" dirty="0"/>
              <a:t>.</a:t>
            </a:r>
          </a:p>
          <a:p>
            <a:endParaRPr lang="nb-NO" dirty="0"/>
          </a:p>
        </p:txBody>
      </p:sp>
      <p:sp>
        <p:nvSpPr>
          <p:cNvPr id="9" name="Rectangle 8">
            <a:extLst>
              <a:ext uri="{FF2B5EF4-FFF2-40B4-BE49-F238E27FC236}">
                <a16:creationId xmlns:a16="http://schemas.microsoft.com/office/drawing/2014/main" id="{47C94E69-105C-A547-AB7F-50F2D0710FB7}"/>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6897FEE9-271F-FD40-9E12-A6DB1E73A4C5}"/>
              </a:ext>
            </a:extLst>
          </p:cNvPr>
          <p:cNvSpPr>
            <a:spLocks noGrp="1"/>
          </p:cNvSpPr>
          <p:nvPr>
            <p:ph type="title" hasCustomPrompt="1"/>
          </p:nvPr>
        </p:nvSpPr>
        <p:spPr>
          <a:xfrm>
            <a:off x="8194196" y="775808"/>
            <a:ext cx="3384550" cy="1317625"/>
          </a:xfrm>
          <a:prstGeom prst="rect">
            <a:avLst/>
          </a:prstGeom>
        </p:spPr>
        <p:txBody>
          <a:bodyPr anchor="t"/>
          <a:lstStyle/>
          <a:p>
            <a:r>
              <a:rPr lang="en-GB" dirty="0" err="1"/>
              <a:t>Tittel</a:t>
            </a:r>
            <a:r>
              <a:rPr lang="en-GB" dirty="0"/>
              <a:t> Georgia </a:t>
            </a:r>
            <a:br>
              <a:rPr lang="en-GB" dirty="0"/>
            </a:br>
            <a:r>
              <a:rPr lang="en-GB" dirty="0"/>
              <a:t>32 </a:t>
            </a:r>
            <a:r>
              <a:rPr lang="en-GB" dirty="0" err="1"/>
              <a:t>pt</a:t>
            </a:r>
            <a:endParaRPr lang="nb-NO" dirty="0"/>
          </a:p>
        </p:txBody>
      </p:sp>
      <p:sp>
        <p:nvSpPr>
          <p:cNvPr id="18" name="Text Placeholder 17">
            <a:extLst>
              <a:ext uri="{FF2B5EF4-FFF2-40B4-BE49-F238E27FC236}">
                <a16:creationId xmlns:a16="http://schemas.microsoft.com/office/drawing/2014/main" id="{F232E66A-1CA5-D14C-A3A0-FF4F1C5554BE}"/>
              </a:ext>
            </a:extLst>
          </p:cNvPr>
          <p:cNvSpPr>
            <a:spLocks noGrp="1"/>
          </p:cNvSpPr>
          <p:nvPr>
            <p:ph type="body" sz="quarter" idx="11" hasCustomPrompt="1"/>
          </p:nvPr>
        </p:nvSpPr>
        <p:spPr>
          <a:xfrm>
            <a:off x="8194196" y="2252183"/>
            <a:ext cx="3384550" cy="333692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
        <p:nvSpPr>
          <p:cNvPr id="7" name="Text Placeholder 3">
            <a:extLst>
              <a:ext uri="{FF2B5EF4-FFF2-40B4-BE49-F238E27FC236}">
                <a16:creationId xmlns:a16="http://schemas.microsoft.com/office/drawing/2014/main" id="{A40C9DF8-2EBD-E941-AB38-E7499DDC21C8}"/>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pic>
        <p:nvPicPr>
          <p:cNvPr id="10" name="Picture 9">
            <a:extLst>
              <a:ext uri="{FF2B5EF4-FFF2-40B4-BE49-F238E27FC236}">
                <a16:creationId xmlns:a16="http://schemas.microsoft.com/office/drawing/2014/main" id="{B94DBF10-5A79-5D40-932D-5992CE900C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Tree>
    <p:extLst>
      <p:ext uri="{BB962C8B-B14F-4D97-AF65-F5344CB8AC3E}">
        <p14:creationId xmlns:p14="http://schemas.microsoft.com/office/powerpoint/2010/main" val="2853075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H: Bilde 2/3 til høy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8EFFA6A-A878-544E-8073-E7678FEB7AB8}"/>
              </a:ext>
            </a:extLst>
          </p:cNvPr>
          <p:cNvSpPr>
            <a:spLocks noGrp="1"/>
          </p:cNvSpPr>
          <p:nvPr>
            <p:ph type="pic" sz="quarter" idx="10" hasCustomPrompt="1"/>
          </p:nvPr>
        </p:nvSpPr>
        <p:spPr>
          <a:xfrm>
            <a:off x="4403725" y="0"/>
            <a:ext cx="7788276" cy="6092825"/>
          </a:xfrm>
          <a:solidFill>
            <a:schemeClr val="bg1">
              <a:lumMod val="95000"/>
            </a:schemeClr>
          </a:solidFill>
        </p:spPr>
        <p:txBody>
          <a:bodyPr/>
          <a:lstStyle>
            <a:lvl1pPr marL="0" indent="0">
              <a:buNone/>
              <a:defRPr sz="2000"/>
            </a:lvl1pPr>
            <a:lvl2pPr>
              <a:defRPr/>
            </a:lvl2pPr>
          </a:lstStyle>
          <a:p>
            <a:r>
              <a:rPr lang="nb-NO" dirty="0"/>
              <a:t>Bildeboks 2/3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p:txBody>
      </p:sp>
      <p:sp>
        <p:nvSpPr>
          <p:cNvPr id="13" name="Rectangle 12">
            <a:extLst>
              <a:ext uri="{FF2B5EF4-FFF2-40B4-BE49-F238E27FC236}">
                <a16:creationId xmlns:a16="http://schemas.microsoft.com/office/drawing/2014/main" id="{E2981F38-7687-1547-BC6A-30D1CF474640}"/>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le 1">
            <a:extLst>
              <a:ext uri="{FF2B5EF4-FFF2-40B4-BE49-F238E27FC236}">
                <a16:creationId xmlns:a16="http://schemas.microsoft.com/office/drawing/2014/main" id="{69B03979-99DD-6144-9ABE-B2D6432E0357}"/>
              </a:ext>
            </a:extLst>
          </p:cNvPr>
          <p:cNvSpPr>
            <a:spLocks noGrp="1"/>
          </p:cNvSpPr>
          <p:nvPr>
            <p:ph type="title" hasCustomPrompt="1"/>
          </p:nvPr>
        </p:nvSpPr>
        <p:spPr>
          <a:xfrm>
            <a:off x="634521" y="775808"/>
            <a:ext cx="3384550" cy="1340072"/>
          </a:xfrm>
          <a:prstGeom prst="rect">
            <a:avLst/>
          </a:prstGeom>
        </p:spPr>
        <p:txBody>
          <a:bodyPr anchor="t"/>
          <a:lstStyle>
            <a:lvl1pPr>
              <a:defRPr/>
            </a:lvl1pPr>
          </a:lstStyle>
          <a:p>
            <a:r>
              <a:rPr lang="en-GB" dirty="0" err="1"/>
              <a:t>Tittel</a:t>
            </a:r>
            <a:r>
              <a:rPr lang="en-GB" dirty="0"/>
              <a:t> Georgia </a:t>
            </a:r>
            <a:br>
              <a:rPr lang="en-GB" dirty="0"/>
            </a:br>
            <a:r>
              <a:rPr lang="en-GB" dirty="0"/>
              <a:t>32 </a:t>
            </a:r>
            <a:r>
              <a:rPr lang="en-GB" dirty="0" err="1"/>
              <a:t>pt</a:t>
            </a:r>
            <a:endParaRPr lang="nb-NO" dirty="0"/>
          </a:p>
        </p:txBody>
      </p:sp>
      <p:sp>
        <p:nvSpPr>
          <p:cNvPr id="11" name="Text Placeholder 17">
            <a:extLst>
              <a:ext uri="{FF2B5EF4-FFF2-40B4-BE49-F238E27FC236}">
                <a16:creationId xmlns:a16="http://schemas.microsoft.com/office/drawing/2014/main" id="{5789A96B-F768-364A-A9A3-97B0CFBFF692}"/>
              </a:ext>
            </a:extLst>
          </p:cNvPr>
          <p:cNvSpPr>
            <a:spLocks noGrp="1"/>
          </p:cNvSpPr>
          <p:nvPr>
            <p:ph type="body" sz="quarter" idx="11" hasCustomPrompt="1"/>
          </p:nvPr>
        </p:nvSpPr>
        <p:spPr>
          <a:xfrm>
            <a:off x="634521" y="2252183"/>
            <a:ext cx="3384550" cy="3351176"/>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dirty="0" err="1"/>
              <a:t>Tekst</a:t>
            </a:r>
            <a:r>
              <a:rPr lang="en-GB" dirty="0"/>
              <a:t> Calibri 24 </a:t>
            </a:r>
            <a:r>
              <a:rPr lang="en-GB" dirty="0" err="1"/>
              <a:t>pt</a:t>
            </a:r>
            <a:endParaRPr lang="nb-NO" dirty="0"/>
          </a:p>
        </p:txBody>
      </p:sp>
      <p:sp>
        <p:nvSpPr>
          <p:cNvPr id="12" name="Text Placeholder 3">
            <a:extLst>
              <a:ext uri="{FF2B5EF4-FFF2-40B4-BE49-F238E27FC236}">
                <a16:creationId xmlns:a16="http://schemas.microsoft.com/office/drawing/2014/main" id="{B0C46C75-8C9C-E646-9700-9BDF39BF44FE}"/>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pic>
        <p:nvPicPr>
          <p:cNvPr id="14" name="Picture 13">
            <a:extLst>
              <a:ext uri="{FF2B5EF4-FFF2-40B4-BE49-F238E27FC236}">
                <a16:creationId xmlns:a16="http://schemas.microsoft.com/office/drawing/2014/main" id="{B1126E86-BD3D-134F-9FB8-9B20F474B6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Tree>
    <p:extLst>
      <p:ext uri="{BB962C8B-B14F-4D97-AF65-F5344CB8AC3E}">
        <p14:creationId xmlns:p14="http://schemas.microsoft.com/office/powerpoint/2010/main" val="2799116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I: Stort bildefelt med tittel">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8EFFA6A-A878-544E-8073-E7678FEB7AB8}"/>
              </a:ext>
            </a:extLst>
          </p:cNvPr>
          <p:cNvSpPr>
            <a:spLocks noGrp="1"/>
          </p:cNvSpPr>
          <p:nvPr>
            <p:ph type="pic" sz="quarter" idx="10" hasCustomPrompt="1"/>
          </p:nvPr>
        </p:nvSpPr>
        <p:spPr>
          <a:xfrm>
            <a:off x="0" y="765176"/>
            <a:ext cx="12192001" cy="5327650"/>
          </a:xfrm>
          <a:solidFill>
            <a:schemeClr val="bg1">
              <a:lumMod val="95000"/>
            </a:schemeClr>
          </a:solidFill>
        </p:spPr>
        <p:txBody>
          <a:bodyPr/>
          <a:lstStyle>
            <a:lvl1pPr marL="0" indent="0">
              <a:buNone/>
              <a:defRPr sz="2000"/>
            </a:lvl1pPr>
            <a:lvl2pPr>
              <a:defRPr/>
            </a:lvl2pPr>
          </a:lstStyle>
          <a:p>
            <a:r>
              <a:rPr lang="nb-NO" dirty="0"/>
              <a:t>Bildeboks: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p:txBody>
      </p:sp>
      <p:sp>
        <p:nvSpPr>
          <p:cNvPr id="11" name="Rectangle 10">
            <a:extLst>
              <a:ext uri="{FF2B5EF4-FFF2-40B4-BE49-F238E27FC236}">
                <a16:creationId xmlns:a16="http://schemas.microsoft.com/office/drawing/2014/main" id="{44DA87DE-A73A-FE45-90F4-2D1E24535273}"/>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icture 11">
            <a:extLst>
              <a:ext uri="{FF2B5EF4-FFF2-40B4-BE49-F238E27FC236}">
                <a16:creationId xmlns:a16="http://schemas.microsoft.com/office/drawing/2014/main" id="{B4A4EA20-494D-BA40-ACE9-5502AEDCD3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7" name="Title 1">
            <a:extLst>
              <a:ext uri="{FF2B5EF4-FFF2-40B4-BE49-F238E27FC236}">
                <a16:creationId xmlns:a16="http://schemas.microsoft.com/office/drawing/2014/main" id="{69B03979-99DD-6144-9ABE-B2D6432E0357}"/>
              </a:ext>
            </a:extLst>
          </p:cNvPr>
          <p:cNvSpPr>
            <a:spLocks noGrp="1"/>
          </p:cNvSpPr>
          <p:nvPr>
            <p:ph type="title" hasCustomPrompt="1"/>
          </p:nvPr>
        </p:nvSpPr>
        <p:spPr>
          <a:xfrm>
            <a:off x="634521" y="148856"/>
            <a:ext cx="10944225" cy="616318"/>
          </a:xfrm>
          <a:prstGeom prst="rect">
            <a:avLst/>
          </a:prstGeom>
        </p:spPr>
        <p:txBody>
          <a:bodyPr>
            <a:normAutofit/>
          </a:bodyPr>
          <a:lstStyle>
            <a:lvl1pPr>
              <a:defRPr sz="2400"/>
            </a:lvl1pPr>
          </a:lstStyle>
          <a:p>
            <a:r>
              <a:rPr lang="en-GB" dirty="0" err="1"/>
              <a:t>Tittel</a:t>
            </a:r>
            <a:r>
              <a:rPr lang="en-GB" dirty="0"/>
              <a:t> Georgia 24 </a:t>
            </a:r>
            <a:r>
              <a:rPr lang="en-GB" dirty="0" err="1"/>
              <a:t>pt</a:t>
            </a:r>
            <a:r>
              <a:rPr lang="en-GB" dirty="0"/>
              <a:t> </a:t>
            </a:r>
            <a:r>
              <a:rPr lang="en-GB" dirty="0" err="1"/>
              <a:t>brukes</a:t>
            </a:r>
            <a:r>
              <a:rPr lang="en-GB" dirty="0"/>
              <a:t> </a:t>
            </a:r>
            <a:r>
              <a:rPr lang="en-GB" dirty="0" err="1"/>
              <a:t>kun</a:t>
            </a:r>
            <a:r>
              <a:rPr lang="en-GB" dirty="0"/>
              <a:t> her</a:t>
            </a:r>
            <a:endParaRPr lang="nb-NO" dirty="0"/>
          </a:p>
        </p:txBody>
      </p:sp>
      <p:sp>
        <p:nvSpPr>
          <p:cNvPr id="6" name="Text Placeholder 3">
            <a:extLst>
              <a:ext uri="{FF2B5EF4-FFF2-40B4-BE49-F238E27FC236}">
                <a16:creationId xmlns:a16="http://schemas.microsoft.com/office/drawing/2014/main" id="{75FDD8F9-C9FF-734A-A598-529B1996D8EF}"/>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406082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J: 2/3 liggende bilde m tittel">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8EFFA6A-A878-544E-8073-E7678FEB7AB8}"/>
              </a:ext>
            </a:extLst>
          </p:cNvPr>
          <p:cNvSpPr>
            <a:spLocks noGrp="1"/>
          </p:cNvSpPr>
          <p:nvPr>
            <p:ph type="pic" sz="quarter" idx="10" hasCustomPrompt="1"/>
          </p:nvPr>
        </p:nvSpPr>
        <p:spPr>
          <a:xfrm>
            <a:off x="0" y="2241550"/>
            <a:ext cx="12192001" cy="3851276"/>
          </a:xfrm>
          <a:solidFill>
            <a:schemeClr val="bg1">
              <a:lumMod val="95000"/>
            </a:schemeClr>
          </a:solidFill>
        </p:spPr>
        <p:txBody>
          <a:bodyPr/>
          <a:lstStyle>
            <a:lvl1pPr marL="0" indent="0">
              <a:buNone/>
              <a:defRPr sz="2000"/>
            </a:lvl1pPr>
            <a:lvl2pPr>
              <a:defRPr/>
            </a:lvl2pPr>
          </a:lstStyle>
          <a:p>
            <a:r>
              <a:rPr lang="nb-NO" dirty="0"/>
              <a:t>Bildeboks: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p:txBody>
      </p:sp>
      <p:sp>
        <p:nvSpPr>
          <p:cNvPr id="11" name="Rectangle 10">
            <a:extLst>
              <a:ext uri="{FF2B5EF4-FFF2-40B4-BE49-F238E27FC236}">
                <a16:creationId xmlns:a16="http://schemas.microsoft.com/office/drawing/2014/main" id="{36000D2A-CD7C-6E46-98C6-230850B7C6D5}"/>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icture 11">
            <a:extLst>
              <a:ext uri="{FF2B5EF4-FFF2-40B4-BE49-F238E27FC236}">
                <a16:creationId xmlns:a16="http://schemas.microsoft.com/office/drawing/2014/main" id="{F0EC2949-9F7A-4145-8A51-0D49A40001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7" name="Title 1">
            <a:extLst>
              <a:ext uri="{FF2B5EF4-FFF2-40B4-BE49-F238E27FC236}">
                <a16:creationId xmlns:a16="http://schemas.microsoft.com/office/drawing/2014/main" id="{69B03979-99DD-6144-9ABE-B2D6432E0357}"/>
              </a:ext>
            </a:extLst>
          </p:cNvPr>
          <p:cNvSpPr>
            <a:spLocks noGrp="1"/>
          </p:cNvSpPr>
          <p:nvPr>
            <p:ph type="title" hasCustomPrompt="1"/>
          </p:nvPr>
        </p:nvSpPr>
        <p:spPr>
          <a:xfrm>
            <a:off x="634521" y="1552699"/>
            <a:ext cx="10944225" cy="348165"/>
          </a:xfrm>
          <a:prstGeom prst="rect">
            <a:avLst/>
          </a:prstGeom>
        </p:spPr>
        <p:txBody>
          <a:bodyPr anchor="t">
            <a:normAutofit/>
          </a:bodyPr>
          <a:lstStyle>
            <a:lvl1pPr>
              <a:defRPr sz="2400">
                <a:latin typeface="+mn-lt"/>
              </a:defRPr>
            </a:lvl1pPr>
          </a:lstStyle>
          <a:p>
            <a:pPr lvl="0"/>
            <a:r>
              <a:rPr lang="en-GB" dirty="0" err="1"/>
              <a:t>Tekst</a:t>
            </a:r>
            <a:r>
              <a:rPr lang="en-GB" dirty="0"/>
              <a:t> Calibri 24 </a:t>
            </a:r>
            <a:r>
              <a:rPr lang="en-GB" dirty="0" err="1"/>
              <a:t>pt</a:t>
            </a:r>
            <a:endParaRPr lang="nb-NO" dirty="0"/>
          </a:p>
        </p:txBody>
      </p:sp>
      <p:sp>
        <p:nvSpPr>
          <p:cNvPr id="6" name="Text Placeholder 3">
            <a:extLst>
              <a:ext uri="{FF2B5EF4-FFF2-40B4-BE49-F238E27FC236}">
                <a16:creationId xmlns:a16="http://schemas.microsoft.com/office/drawing/2014/main" id="{27A35A6F-77F0-B340-9CC2-E60B5F108561}"/>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
        <p:nvSpPr>
          <p:cNvPr id="3" name="Text Placeholder 2">
            <a:extLst>
              <a:ext uri="{FF2B5EF4-FFF2-40B4-BE49-F238E27FC236}">
                <a16:creationId xmlns:a16="http://schemas.microsoft.com/office/drawing/2014/main" id="{0374FFD6-E73E-9849-87D6-F0D0CBE5E2A9}"/>
              </a:ext>
            </a:extLst>
          </p:cNvPr>
          <p:cNvSpPr>
            <a:spLocks noGrp="1"/>
          </p:cNvSpPr>
          <p:nvPr>
            <p:ph type="body" sz="quarter" idx="13" hasCustomPrompt="1"/>
          </p:nvPr>
        </p:nvSpPr>
        <p:spPr>
          <a:xfrm>
            <a:off x="635000" y="765175"/>
            <a:ext cx="10933113" cy="525463"/>
          </a:xfrm>
        </p:spPr>
        <p:txBody>
          <a:bodyPr>
            <a:noAutofit/>
          </a:bodyPr>
          <a:lstStyle>
            <a:lvl1pPr marL="0" indent="0">
              <a:buFontTx/>
              <a:buNone/>
              <a:defRPr sz="3200">
                <a:latin typeface="Georgia" panose="02040502050405020303" pitchFamily="18" charset="0"/>
              </a:defRPr>
            </a:lvl1pPr>
          </a:lstStyle>
          <a:p>
            <a:pPr lvl="0"/>
            <a:r>
              <a:rPr lang="en-GB" dirty="0" err="1"/>
              <a:t>Tittel</a:t>
            </a:r>
            <a:r>
              <a:rPr lang="en-GB" dirty="0"/>
              <a:t> Georgia 32 </a:t>
            </a:r>
            <a:r>
              <a:rPr lang="en-GB" dirty="0" err="1"/>
              <a:t>pt</a:t>
            </a:r>
            <a:endParaRPr lang="nb-NO" dirty="0"/>
          </a:p>
        </p:txBody>
      </p:sp>
    </p:spTree>
    <p:extLst>
      <p:ext uri="{BB962C8B-B14F-4D97-AF65-F5344CB8AC3E}">
        <p14:creationId xmlns:p14="http://schemas.microsoft.com/office/powerpoint/2010/main" val="41121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K: Bilder x 2 med teks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B98A35-D375-644E-B495-B4D4B8919DF2}"/>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E0D4030C-F86F-D942-B7CB-1C45D77008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12" name="Picture Placeholder 10">
            <a:extLst>
              <a:ext uri="{FF2B5EF4-FFF2-40B4-BE49-F238E27FC236}">
                <a16:creationId xmlns:a16="http://schemas.microsoft.com/office/drawing/2014/main" id="{143E4F7F-68AD-2045-A59A-90F7B9A9304F}"/>
              </a:ext>
            </a:extLst>
          </p:cNvPr>
          <p:cNvSpPr>
            <a:spLocks noGrp="1"/>
          </p:cNvSpPr>
          <p:nvPr>
            <p:ph type="pic" sz="quarter" idx="11" hasCustomPrompt="1"/>
          </p:nvPr>
        </p:nvSpPr>
        <p:spPr>
          <a:xfrm>
            <a:off x="6348412" y="1766625"/>
            <a:ext cx="5219699" cy="3247740"/>
          </a:xfrm>
          <a:solidFill>
            <a:schemeClr val="bg1">
              <a:lumMod val="95000"/>
            </a:schemeClr>
          </a:solidFill>
        </p:spPr>
        <p:txBody>
          <a:bodyPr/>
          <a:lstStyle>
            <a:lvl1pPr marL="0" indent="0">
              <a:buFontTx/>
              <a:buNone/>
              <a:defRPr/>
            </a:lvl1pPr>
          </a:lstStyle>
          <a:p>
            <a:r>
              <a:rPr lang="nb-NO" dirty="0"/>
              <a:t>Bildeboks 2</a:t>
            </a:r>
          </a:p>
        </p:txBody>
      </p:sp>
      <p:sp>
        <p:nvSpPr>
          <p:cNvPr id="14" name="Picture Placeholder 10">
            <a:extLst>
              <a:ext uri="{FF2B5EF4-FFF2-40B4-BE49-F238E27FC236}">
                <a16:creationId xmlns:a16="http://schemas.microsoft.com/office/drawing/2014/main" id="{E64F232D-9A01-1641-90E7-9D29A961D742}"/>
              </a:ext>
            </a:extLst>
          </p:cNvPr>
          <p:cNvSpPr>
            <a:spLocks noGrp="1"/>
          </p:cNvSpPr>
          <p:nvPr>
            <p:ph type="pic" sz="quarter" idx="12" hasCustomPrompt="1"/>
          </p:nvPr>
        </p:nvSpPr>
        <p:spPr>
          <a:xfrm>
            <a:off x="634583" y="1766625"/>
            <a:ext cx="5223068" cy="3247740"/>
          </a:xfrm>
          <a:solidFill>
            <a:schemeClr val="bg1">
              <a:lumMod val="95000"/>
            </a:schemeClr>
          </a:solidFill>
        </p:spPr>
        <p:txBody>
          <a:bodyPr/>
          <a:lstStyle>
            <a:lvl1pPr marL="0" indent="0">
              <a:buFontTx/>
              <a:buNone/>
              <a:defRPr/>
            </a:lvl1pPr>
          </a:lstStyle>
          <a:p>
            <a:r>
              <a:rPr lang="nb-NO" dirty="0"/>
              <a:t>Bildeboks 1</a:t>
            </a:r>
          </a:p>
        </p:txBody>
      </p:sp>
      <p:sp>
        <p:nvSpPr>
          <p:cNvPr id="18" name="Text Placeholder 17">
            <a:extLst>
              <a:ext uri="{FF2B5EF4-FFF2-40B4-BE49-F238E27FC236}">
                <a16:creationId xmlns:a16="http://schemas.microsoft.com/office/drawing/2014/main" id="{F8F45D8A-90AA-7743-90AA-AC2F884D596C}"/>
              </a:ext>
            </a:extLst>
          </p:cNvPr>
          <p:cNvSpPr>
            <a:spLocks noGrp="1"/>
          </p:cNvSpPr>
          <p:nvPr>
            <p:ph type="body" sz="quarter" idx="13" hasCustomPrompt="1"/>
          </p:nvPr>
        </p:nvSpPr>
        <p:spPr>
          <a:xfrm>
            <a:off x="634521" y="775808"/>
            <a:ext cx="10944225" cy="628650"/>
          </a:xfrm>
        </p:spPr>
        <p:txBody>
          <a:bodyPr>
            <a:normAutofit/>
          </a:bodyPr>
          <a:lstStyle>
            <a:lvl1pPr marL="0" indent="0">
              <a:buFontTx/>
              <a:buNone/>
              <a:defRPr sz="3200" b="0" i="0">
                <a:latin typeface="Georgia" panose="02040502050405020303" pitchFamily="18" charset="0"/>
              </a:defRPr>
            </a:lvl1pPr>
          </a:lstStyle>
          <a:p>
            <a:pPr lvl="0"/>
            <a:r>
              <a:rPr lang="nb-NO" dirty="0"/>
              <a:t>Tittel Georgia 32 </a:t>
            </a:r>
            <a:r>
              <a:rPr lang="nb-NO" dirty="0" err="1"/>
              <a:t>pt</a:t>
            </a:r>
            <a:endParaRPr lang="nb-NO" dirty="0"/>
          </a:p>
        </p:txBody>
      </p:sp>
      <p:sp>
        <p:nvSpPr>
          <p:cNvPr id="21" name="Text Placeholder 20">
            <a:extLst>
              <a:ext uri="{FF2B5EF4-FFF2-40B4-BE49-F238E27FC236}">
                <a16:creationId xmlns:a16="http://schemas.microsoft.com/office/drawing/2014/main" id="{09C7DB94-BADB-4945-B6FC-F233B2D19C18}"/>
              </a:ext>
            </a:extLst>
          </p:cNvPr>
          <p:cNvSpPr>
            <a:spLocks noGrp="1"/>
          </p:cNvSpPr>
          <p:nvPr>
            <p:ph type="body" sz="quarter" idx="14" hasCustomPrompt="1"/>
          </p:nvPr>
        </p:nvSpPr>
        <p:spPr>
          <a:xfrm>
            <a:off x="634521" y="5218113"/>
            <a:ext cx="5211762" cy="533400"/>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22" name="Text Placeholder 20">
            <a:extLst>
              <a:ext uri="{FF2B5EF4-FFF2-40B4-BE49-F238E27FC236}">
                <a16:creationId xmlns:a16="http://schemas.microsoft.com/office/drawing/2014/main" id="{CAF400FA-9E64-7C47-89B7-54759267B844}"/>
              </a:ext>
            </a:extLst>
          </p:cNvPr>
          <p:cNvSpPr>
            <a:spLocks noGrp="1"/>
          </p:cNvSpPr>
          <p:nvPr>
            <p:ph type="body" sz="quarter" idx="15" hasCustomPrompt="1"/>
          </p:nvPr>
        </p:nvSpPr>
        <p:spPr>
          <a:xfrm>
            <a:off x="6355677" y="5218113"/>
            <a:ext cx="5233484" cy="533400"/>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10" name="Text Placeholder 3">
            <a:extLst>
              <a:ext uri="{FF2B5EF4-FFF2-40B4-BE49-F238E27FC236}">
                <a16:creationId xmlns:a16="http://schemas.microsoft.com/office/drawing/2014/main" id="{D0F95E8E-F5E6-524B-BF9F-F10952C8FCC4}"/>
              </a:ext>
            </a:extLst>
          </p:cNvPr>
          <p:cNvSpPr>
            <a:spLocks noGrp="1"/>
          </p:cNvSpPr>
          <p:nvPr>
            <p:ph type="body" sz="quarter" idx="16"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1651091521"/>
      </p:ext>
    </p:extLst>
  </p:cSld>
  <p:clrMapOvr>
    <a:masterClrMapping/>
  </p:clrMapOvr>
  <p:extLst>
    <p:ext uri="{DCECCB84-F9BA-43D5-87BE-67443E8EF086}">
      <p15:sldGuideLst xmlns:p15="http://schemas.microsoft.com/office/powerpoint/2012/main">
        <p15:guide id="1" pos="3999">
          <p15:clr>
            <a:srgbClr val="FBAE40"/>
          </p15:clr>
        </p15:guide>
        <p15:guide id="2"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M: Bilder x 3 med tek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A4BE66-B56D-A847-9868-CD46A07954D9}"/>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Picture 15">
            <a:extLst>
              <a:ext uri="{FF2B5EF4-FFF2-40B4-BE49-F238E27FC236}">
                <a16:creationId xmlns:a16="http://schemas.microsoft.com/office/drawing/2014/main" id="{299C1D85-053D-F547-9B19-504CB95AB6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12" name="Picture Placeholder 10">
            <a:extLst>
              <a:ext uri="{FF2B5EF4-FFF2-40B4-BE49-F238E27FC236}">
                <a16:creationId xmlns:a16="http://schemas.microsoft.com/office/drawing/2014/main" id="{143E4F7F-68AD-2045-A59A-90F7B9A9304F}"/>
              </a:ext>
            </a:extLst>
          </p:cNvPr>
          <p:cNvSpPr>
            <a:spLocks noGrp="1"/>
          </p:cNvSpPr>
          <p:nvPr>
            <p:ph type="pic" sz="quarter" idx="11" hasCustomPrompt="1"/>
          </p:nvPr>
        </p:nvSpPr>
        <p:spPr>
          <a:xfrm>
            <a:off x="4403725" y="1629061"/>
            <a:ext cx="3384550" cy="3416532"/>
          </a:xfrm>
          <a:solidFill>
            <a:schemeClr val="bg1">
              <a:lumMod val="95000"/>
            </a:schemeClr>
          </a:solidFill>
        </p:spPr>
        <p:txBody>
          <a:bodyPr/>
          <a:lstStyle>
            <a:lvl1pPr marL="0" indent="0">
              <a:buFontTx/>
              <a:buNone/>
              <a:defRPr/>
            </a:lvl1pPr>
          </a:lstStyle>
          <a:p>
            <a:r>
              <a:rPr lang="nb-NO" dirty="0"/>
              <a:t>Bildeboks 2</a:t>
            </a:r>
          </a:p>
        </p:txBody>
      </p:sp>
      <p:sp>
        <p:nvSpPr>
          <p:cNvPr id="14" name="Picture Placeholder 10">
            <a:extLst>
              <a:ext uri="{FF2B5EF4-FFF2-40B4-BE49-F238E27FC236}">
                <a16:creationId xmlns:a16="http://schemas.microsoft.com/office/drawing/2014/main" id="{E64F232D-9A01-1641-90E7-9D29A961D742}"/>
              </a:ext>
            </a:extLst>
          </p:cNvPr>
          <p:cNvSpPr>
            <a:spLocks noGrp="1"/>
          </p:cNvSpPr>
          <p:nvPr>
            <p:ph type="pic" sz="quarter" idx="12" hasCustomPrompt="1"/>
          </p:nvPr>
        </p:nvSpPr>
        <p:spPr>
          <a:xfrm>
            <a:off x="623888" y="1629061"/>
            <a:ext cx="3384550" cy="3416532"/>
          </a:xfrm>
          <a:solidFill>
            <a:schemeClr val="bg1">
              <a:lumMod val="95000"/>
            </a:schemeClr>
          </a:solidFill>
        </p:spPr>
        <p:txBody>
          <a:bodyPr/>
          <a:lstStyle>
            <a:lvl1pPr marL="0" indent="0">
              <a:buFontTx/>
              <a:buNone/>
              <a:defRPr/>
            </a:lvl1pPr>
          </a:lstStyle>
          <a:p>
            <a:r>
              <a:rPr lang="nb-NO" dirty="0"/>
              <a:t>Bildeboks 1</a:t>
            </a:r>
          </a:p>
        </p:txBody>
      </p:sp>
      <p:sp>
        <p:nvSpPr>
          <p:cNvPr id="18" name="Text Placeholder 17">
            <a:extLst>
              <a:ext uri="{FF2B5EF4-FFF2-40B4-BE49-F238E27FC236}">
                <a16:creationId xmlns:a16="http://schemas.microsoft.com/office/drawing/2014/main" id="{F8F45D8A-90AA-7743-90AA-AC2F884D596C}"/>
              </a:ext>
            </a:extLst>
          </p:cNvPr>
          <p:cNvSpPr>
            <a:spLocks noGrp="1"/>
          </p:cNvSpPr>
          <p:nvPr>
            <p:ph type="body" sz="quarter" idx="13" hasCustomPrompt="1"/>
          </p:nvPr>
        </p:nvSpPr>
        <p:spPr>
          <a:xfrm>
            <a:off x="634946" y="775808"/>
            <a:ext cx="10944225" cy="628650"/>
          </a:xfrm>
        </p:spPr>
        <p:txBody>
          <a:bodyPr>
            <a:normAutofit/>
          </a:bodyPr>
          <a:lstStyle>
            <a:lvl1pPr marL="0" indent="0">
              <a:buFontTx/>
              <a:buNone/>
              <a:defRPr sz="3200" b="0" i="0">
                <a:latin typeface="Georgia" panose="02040502050405020303" pitchFamily="18" charset="0"/>
              </a:defRPr>
            </a:lvl1pPr>
          </a:lstStyle>
          <a:p>
            <a:pPr lvl="0"/>
            <a:r>
              <a:rPr lang="nb-NO" dirty="0"/>
              <a:t>Tittel Georgia 32 </a:t>
            </a:r>
            <a:r>
              <a:rPr lang="nb-NO" dirty="0" err="1"/>
              <a:t>pt</a:t>
            </a:r>
            <a:endParaRPr lang="nb-NO" dirty="0"/>
          </a:p>
        </p:txBody>
      </p:sp>
      <p:sp>
        <p:nvSpPr>
          <p:cNvPr id="21" name="Text Placeholder 20">
            <a:extLst>
              <a:ext uri="{FF2B5EF4-FFF2-40B4-BE49-F238E27FC236}">
                <a16:creationId xmlns:a16="http://schemas.microsoft.com/office/drawing/2014/main" id="{09C7DB94-BADB-4945-B6FC-F233B2D19C18}"/>
              </a:ext>
            </a:extLst>
          </p:cNvPr>
          <p:cNvSpPr>
            <a:spLocks noGrp="1"/>
          </p:cNvSpPr>
          <p:nvPr>
            <p:ph type="body" sz="quarter" idx="14" hasCustomPrompt="1"/>
          </p:nvPr>
        </p:nvSpPr>
        <p:spPr>
          <a:xfrm>
            <a:off x="623888" y="5218113"/>
            <a:ext cx="3384550" cy="533400"/>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22" name="Text Placeholder 20">
            <a:extLst>
              <a:ext uri="{FF2B5EF4-FFF2-40B4-BE49-F238E27FC236}">
                <a16:creationId xmlns:a16="http://schemas.microsoft.com/office/drawing/2014/main" id="{CAF400FA-9E64-7C47-89B7-54759267B844}"/>
              </a:ext>
            </a:extLst>
          </p:cNvPr>
          <p:cNvSpPr>
            <a:spLocks noGrp="1"/>
          </p:cNvSpPr>
          <p:nvPr>
            <p:ph type="body" sz="quarter" idx="15" hasCustomPrompt="1"/>
          </p:nvPr>
        </p:nvSpPr>
        <p:spPr>
          <a:xfrm>
            <a:off x="4403726" y="5218113"/>
            <a:ext cx="3384550" cy="533400"/>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10" name="Picture Placeholder 10">
            <a:extLst>
              <a:ext uri="{FF2B5EF4-FFF2-40B4-BE49-F238E27FC236}">
                <a16:creationId xmlns:a16="http://schemas.microsoft.com/office/drawing/2014/main" id="{298B1A09-3BAE-694B-B843-1FABB87CDE1F}"/>
              </a:ext>
            </a:extLst>
          </p:cNvPr>
          <p:cNvSpPr>
            <a:spLocks noGrp="1"/>
          </p:cNvSpPr>
          <p:nvPr>
            <p:ph type="pic" sz="quarter" idx="16" hasCustomPrompt="1"/>
          </p:nvPr>
        </p:nvSpPr>
        <p:spPr>
          <a:xfrm>
            <a:off x="8194621" y="1629061"/>
            <a:ext cx="3363284" cy="3416532"/>
          </a:xfrm>
          <a:solidFill>
            <a:schemeClr val="bg1">
              <a:lumMod val="95000"/>
            </a:schemeClr>
          </a:solidFill>
        </p:spPr>
        <p:txBody>
          <a:bodyPr/>
          <a:lstStyle>
            <a:lvl1pPr marL="0" indent="0">
              <a:buFontTx/>
              <a:buNone/>
              <a:defRPr/>
            </a:lvl1pPr>
          </a:lstStyle>
          <a:p>
            <a:r>
              <a:rPr lang="nb-NO" dirty="0"/>
              <a:t>Bildeboks 2</a:t>
            </a:r>
          </a:p>
        </p:txBody>
      </p:sp>
      <p:sp>
        <p:nvSpPr>
          <p:cNvPr id="11" name="Text Placeholder 20">
            <a:extLst>
              <a:ext uri="{FF2B5EF4-FFF2-40B4-BE49-F238E27FC236}">
                <a16:creationId xmlns:a16="http://schemas.microsoft.com/office/drawing/2014/main" id="{A4D49DB7-3D04-D743-B153-94E3B64C1BD4}"/>
              </a:ext>
            </a:extLst>
          </p:cNvPr>
          <p:cNvSpPr>
            <a:spLocks noGrp="1"/>
          </p:cNvSpPr>
          <p:nvPr>
            <p:ph type="body" sz="quarter" idx="17" hasCustomPrompt="1"/>
          </p:nvPr>
        </p:nvSpPr>
        <p:spPr>
          <a:xfrm>
            <a:off x="8194623" y="5218113"/>
            <a:ext cx="3384550" cy="533400"/>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13" name="Text Placeholder 3">
            <a:extLst>
              <a:ext uri="{FF2B5EF4-FFF2-40B4-BE49-F238E27FC236}">
                <a16:creationId xmlns:a16="http://schemas.microsoft.com/office/drawing/2014/main" id="{F604BE6B-33CB-FA48-B2CD-85EFC07008E6}"/>
              </a:ext>
            </a:extLst>
          </p:cNvPr>
          <p:cNvSpPr>
            <a:spLocks noGrp="1"/>
          </p:cNvSpPr>
          <p:nvPr>
            <p:ph type="body" sz="quarter" idx="18"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4272361373"/>
      </p:ext>
    </p:extLst>
  </p:cSld>
  <p:clrMapOvr>
    <a:masterClrMapping/>
  </p:clrMapOvr>
  <p:extLst>
    <p:ext uri="{DCECCB84-F9BA-43D5-87BE-67443E8EF086}">
      <p15:sldGuideLst xmlns:p15="http://schemas.microsoft.com/office/powerpoint/2012/main">
        <p15:guide id="1" pos="3840">
          <p15:clr>
            <a:srgbClr val="FBAE40"/>
          </p15:clr>
        </p15:guide>
        <p15:guide id="2" orient="horz" pos="1026">
          <p15:clr>
            <a:srgbClr val="FBAE40"/>
          </p15:clr>
        </p15:guide>
        <p15:guide id="3" orient="horz" pos="31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F4A04C-780B-4515-B6E3-25EA18CCE6F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8AC93FC-0670-4DF7-A16D-84A070729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CF98A96B-D8D5-4E76-BA7B-42798D26A0D2}"/>
              </a:ext>
            </a:extLst>
          </p:cNvPr>
          <p:cNvSpPr>
            <a:spLocks noGrp="1"/>
          </p:cNvSpPr>
          <p:nvPr>
            <p:ph type="dt" sz="half" idx="10"/>
          </p:nvPr>
        </p:nvSpPr>
        <p:spPr/>
        <p:txBody>
          <a:bodyPr/>
          <a:lstStyle/>
          <a:p>
            <a:fld id="{54177E3C-6773-40D2-A41E-A939A5601606}" type="datetime1">
              <a:rPr lang="nb-NO" smtClean="0"/>
              <a:t>31.08.2023</a:t>
            </a:fld>
            <a:endParaRPr lang="nb-NO"/>
          </a:p>
        </p:txBody>
      </p:sp>
      <p:sp>
        <p:nvSpPr>
          <p:cNvPr id="5" name="Plassholder for bunntekst 4">
            <a:extLst>
              <a:ext uri="{FF2B5EF4-FFF2-40B4-BE49-F238E27FC236}">
                <a16:creationId xmlns:a16="http://schemas.microsoft.com/office/drawing/2014/main" id="{40E5D80D-AC0D-4222-AD44-9FE4675EABBB}"/>
              </a:ext>
            </a:extLst>
          </p:cNvPr>
          <p:cNvSpPr>
            <a:spLocks noGrp="1"/>
          </p:cNvSpPr>
          <p:nvPr>
            <p:ph type="ftr" sz="quarter" idx="11"/>
          </p:nvPr>
        </p:nvSpPr>
        <p:spPr/>
        <p:txBody>
          <a:bodyPr/>
          <a:lstStyle/>
          <a:p>
            <a:r>
              <a:rPr lang="nb-NO"/>
              <a:t>41690366 - lars.selbekk@marker.kommune.no</a:t>
            </a:r>
          </a:p>
        </p:txBody>
      </p:sp>
      <p:sp>
        <p:nvSpPr>
          <p:cNvPr id="6" name="Plassholder for lysbildenummer 5">
            <a:extLst>
              <a:ext uri="{FF2B5EF4-FFF2-40B4-BE49-F238E27FC236}">
                <a16:creationId xmlns:a16="http://schemas.microsoft.com/office/drawing/2014/main" id="{F72B24D9-20F6-447F-A0A4-31406676FDF1}"/>
              </a:ext>
            </a:extLst>
          </p:cNvPr>
          <p:cNvSpPr>
            <a:spLocks noGrp="1"/>
          </p:cNvSpPr>
          <p:nvPr>
            <p:ph type="sldNum" sz="quarter" idx="12"/>
          </p:nvPr>
        </p:nvSpPr>
        <p:spPr/>
        <p:txBody>
          <a:bodyPr/>
          <a:lstStyle/>
          <a:p>
            <a:fld id="{D1CAFBFE-CBA0-4674-808E-96A0AD393AB5}" type="slidenum">
              <a:rPr lang="nb-NO" smtClean="0"/>
              <a:t>‹#›</a:t>
            </a:fld>
            <a:endParaRPr lang="nb-NO"/>
          </a:p>
        </p:txBody>
      </p:sp>
    </p:spTree>
    <p:extLst>
      <p:ext uri="{BB962C8B-B14F-4D97-AF65-F5344CB8AC3E}">
        <p14:creationId xmlns:p14="http://schemas.microsoft.com/office/powerpoint/2010/main" val="12053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L: Bilder x 4 med teks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8A33209-8131-6841-B18D-170ACE03D437}"/>
              </a:ext>
            </a:extLst>
          </p:cNvPr>
          <p:cNvSpPr/>
          <p:nvPr userDrawn="1"/>
        </p:nvSpPr>
        <p:spPr>
          <a:xfrm>
            <a:off x="0" y="6092825"/>
            <a:ext cx="12192000" cy="765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3" name="Picture 22">
            <a:extLst>
              <a:ext uri="{FF2B5EF4-FFF2-40B4-BE49-F238E27FC236}">
                <a16:creationId xmlns:a16="http://schemas.microsoft.com/office/drawing/2014/main" id="{7490BAD4-E871-0B4A-8D82-7067A7C65B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14" name="Picture Placeholder 10">
            <a:extLst>
              <a:ext uri="{FF2B5EF4-FFF2-40B4-BE49-F238E27FC236}">
                <a16:creationId xmlns:a16="http://schemas.microsoft.com/office/drawing/2014/main" id="{E64F232D-9A01-1641-90E7-9D29A961D742}"/>
              </a:ext>
            </a:extLst>
          </p:cNvPr>
          <p:cNvSpPr>
            <a:spLocks noGrp="1"/>
          </p:cNvSpPr>
          <p:nvPr>
            <p:ph type="pic" sz="quarter" idx="12" hasCustomPrompt="1"/>
          </p:nvPr>
        </p:nvSpPr>
        <p:spPr>
          <a:xfrm>
            <a:off x="4403722" y="765175"/>
            <a:ext cx="3384553" cy="1944572"/>
          </a:xfrm>
          <a:solidFill>
            <a:schemeClr val="bg1">
              <a:lumMod val="95000"/>
            </a:schemeClr>
          </a:solidFill>
        </p:spPr>
        <p:txBody>
          <a:bodyPr/>
          <a:lstStyle>
            <a:lvl1pPr marL="0" indent="0">
              <a:buFontTx/>
              <a:buNone/>
              <a:defRPr/>
            </a:lvl1pPr>
          </a:lstStyle>
          <a:p>
            <a:r>
              <a:rPr lang="nb-NO" dirty="0"/>
              <a:t>Bildeboks 1</a:t>
            </a:r>
          </a:p>
        </p:txBody>
      </p:sp>
      <p:sp>
        <p:nvSpPr>
          <p:cNvPr id="18" name="Text Placeholder 17">
            <a:extLst>
              <a:ext uri="{FF2B5EF4-FFF2-40B4-BE49-F238E27FC236}">
                <a16:creationId xmlns:a16="http://schemas.microsoft.com/office/drawing/2014/main" id="{F8F45D8A-90AA-7743-90AA-AC2F884D596C}"/>
              </a:ext>
            </a:extLst>
          </p:cNvPr>
          <p:cNvSpPr>
            <a:spLocks noGrp="1"/>
          </p:cNvSpPr>
          <p:nvPr>
            <p:ph type="body" sz="quarter" idx="13" hasCustomPrompt="1"/>
          </p:nvPr>
        </p:nvSpPr>
        <p:spPr>
          <a:xfrm>
            <a:off x="623888" y="2241550"/>
            <a:ext cx="3395184" cy="3203575"/>
          </a:xfrm>
        </p:spPr>
        <p:txBody>
          <a:bodyPr/>
          <a:lstStyle>
            <a:lvl1pPr marL="0" indent="0">
              <a:buFontTx/>
              <a:buNone/>
              <a:defRPr b="0" i="0">
                <a:latin typeface="+mn-lt"/>
              </a:defRPr>
            </a:lvl1pPr>
          </a:lstStyle>
          <a:p>
            <a:pPr lvl="0"/>
            <a:r>
              <a:rPr lang="nb-NO" dirty="0"/>
              <a:t>Tekst </a:t>
            </a:r>
            <a:r>
              <a:rPr lang="nb-NO" dirty="0" err="1"/>
              <a:t>Calibri</a:t>
            </a:r>
            <a:r>
              <a:rPr lang="nb-NO" dirty="0"/>
              <a:t> 24 </a:t>
            </a:r>
            <a:r>
              <a:rPr lang="nb-NO" dirty="0" err="1"/>
              <a:t>pt</a:t>
            </a:r>
            <a:endParaRPr lang="nb-NO" dirty="0"/>
          </a:p>
        </p:txBody>
      </p:sp>
      <p:sp>
        <p:nvSpPr>
          <p:cNvPr id="21" name="Text Placeholder 20">
            <a:extLst>
              <a:ext uri="{FF2B5EF4-FFF2-40B4-BE49-F238E27FC236}">
                <a16:creationId xmlns:a16="http://schemas.microsoft.com/office/drawing/2014/main" id="{09C7DB94-BADB-4945-B6FC-F233B2D19C18}"/>
              </a:ext>
            </a:extLst>
          </p:cNvPr>
          <p:cNvSpPr>
            <a:spLocks noGrp="1"/>
          </p:cNvSpPr>
          <p:nvPr>
            <p:ph type="body" sz="quarter" idx="14" hasCustomPrompt="1"/>
          </p:nvPr>
        </p:nvSpPr>
        <p:spPr>
          <a:xfrm>
            <a:off x="4403725" y="2872640"/>
            <a:ext cx="3384550" cy="533400"/>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10" name="Picture Placeholder 10">
            <a:extLst>
              <a:ext uri="{FF2B5EF4-FFF2-40B4-BE49-F238E27FC236}">
                <a16:creationId xmlns:a16="http://schemas.microsoft.com/office/drawing/2014/main" id="{F5BCE420-7A1B-2B43-BBA2-94348AF339B3}"/>
              </a:ext>
            </a:extLst>
          </p:cNvPr>
          <p:cNvSpPr>
            <a:spLocks noGrp="1"/>
          </p:cNvSpPr>
          <p:nvPr>
            <p:ph type="pic" sz="quarter" idx="16" hasCustomPrompt="1"/>
          </p:nvPr>
        </p:nvSpPr>
        <p:spPr>
          <a:xfrm>
            <a:off x="8183563" y="765175"/>
            <a:ext cx="3384553" cy="1944572"/>
          </a:xfrm>
          <a:solidFill>
            <a:schemeClr val="bg1">
              <a:lumMod val="95000"/>
            </a:schemeClr>
          </a:solidFill>
        </p:spPr>
        <p:txBody>
          <a:bodyPr/>
          <a:lstStyle>
            <a:lvl1pPr marL="0" indent="0">
              <a:buFontTx/>
              <a:buNone/>
              <a:defRPr/>
            </a:lvl1pPr>
          </a:lstStyle>
          <a:p>
            <a:r>
              <a:rPr lang="nb-NO" dirty="0"/>
              <a:t>Bildeboks 1</a:t>
            </a:r>
          </a:p>
        </p:txBody>
      </p:sp>
      <p:sp>
        <p:nvSpPr>
          <p:cNvPr id="11" name="Text Placeholder 20">
            <a:extLst>
              <a:ext uri="{FF2B5EF4-FFF2-40B4-BE49-F238E27FC236}">
                <a16:creationId xmlns:a16="http://schemas.microsoft.com/office/drawing/2014/main" id="{889565CB-0E44-BA46-A012-9FA4B079A33A}"/>
              </a:ext>
            </a:extLst>
          </p:cNvPr>
          <p:cNvSpPr>
            <a:spLocks noGrp="1"/>
          </p:cNvSpPr>
          <p:nvPr>
            <p:ph type="body" sz="quarter" idx="17" hasCustomPrompt="1"/>
          </p:nvPr>
        </p:nvSpPr>
        <p:spPr>
          <a:xfrm>
            <a:off x="8183563" y="2872640"/>
            <a:ext cx="3384550" cy="533400"/>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15" name="Picture Placeholder 10">
            <a:extLst>
              <a:ext uri="{FF2B5EF4-FFF2-40B4-BE49-F238E27FC236}">
                <a16:creationId xmlns:a16="http://schemas.microsoft.com/office/drawing/2014/main" id="{28F8B886-99B5-334A-A79A-B3F039FE25EA}"/>
              </a:ext>
            </a:extLst>
          </p:cNvPr>
          <p:cNvSpPr>
            <a:spLocks noGrp="1"/>
          </p:cNvSpPr>
          <p:nvPr>
            <p:ph type="pic" sz="quarter" idx="18" hasCustomPrompt="1"/>
          </p:nvPr>
        </p:nvSpPr>
        <p:spPr>
          <a:xfrm>
            <a:off x="4403724" y="3500438"/>
            <a:ext cx="3384551" cy="1944572"/>
          </a:xfrm>
          <a:solidFill>
            <a:schemeClr val="bg1">
              <a:lumMod val="95000"/>
            </a:schemeClr>
          </a:solidFill>
        </p:spPr>
        <p:txBody>
          <a:bodyPr/>
          <a:lstStyle>
            <a:lvl1pPr marL="0" indent="0">
              <a:buFontTx/>
              <a:buNone/>
              <a:defRPr/>
            </a:lvl1pPr>
          </a:lstStyle>
          <a:p>
            <a:r>
              <a:rPr lang="nb-NO" dirty="0"/>
              <a:t>Bildeboks 1</a:t>
            </a:r>
          </a:p>
        </p:txBody>
      </p:sp>
      <p:sp>
        <p:nvSpPr>
          <p:cNvPr id="16" name="Text Placeholder 20">
            <a:extLst>
              <a:ext uri="{FF2B5EF4-FFF2-40B4-BE49-F238E27FC236}">
                <a16:creationId xmlns:a16="http://schemas.microsoft.com/office/drawing/2014/main" id="{4368F8FB-EEE3-A24C-8152-5A013FC8561C}"/>
              </a:ext>
            </a:extLst>
          </p:cNvPr>
          <p:cNvSpPr>
            <a:spLocks noGrp="1"/>
          </p:cNvSpPr>
          <p:nvPr>
            <p:ph type="body" sz="quarter" idx="19" hasCustomPrompt="1"/>
          </p:nvPr>
        </p:nvSpPr>
        <p:spPr>
          <a:xfrm>
            <a:off x="4403725" y="5626991"/>
            <a:ext cx="3384550" cy="465834"/>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17" name="Picture Placeholder 10">
            <a:extLst>
              <a:ext uri="{FF2B5EF4-FFF2-40B4-BE49-F238E27FC236}">
                <a16:creationId xmlns:a16="http://schemas.microsoft.com/office/drawing/2014/main" id="{515D0D49-C3C9-4B4D-A312-32A41FAA94CF}"/>
              </a:ext>
            </a:extLst>
          </p:cNvPr>
          <p:cNvSpPr>
            <a:spLocks noGrp="1"/>
          </p:cNvSpPr>
          <p:nvPr>
            <p:ph type="pic" sz="quarter" idx="20" hasCustomPrompt="1"/>
          </p:nvPr>
        </p:nvSpPr>
        <p:spPr>
          <a:xfrm>
            <a:off x="8183560" y="3500438"/>
            <a:ext cx="3384553" cy="1944572"/>
          </a:xfrm>
          <a:solidFill>
            <a:schemeClr val="bg1">
              <a:lumMod val="95000"/>
            </a:schemeClr>
          </a:solidFill>
        </p:spPr>
        <p:txBody>
          <a:bodyPr/>
          <a:lstStyle>
            <a:lvl1pPr marL="0" indent="0">
              <a:buFontTx/>
              <a:buNone/>
              <a:defRPr/>
            </a:lvl1pPr>
          </a:lstStyle>
          <a:p>
            <a:r>
              <a:rPr lang="nb-NO" dirty="0"/>
              <a:t>Bildeboks 1</a:t>
            </a:r>
          </a:p>
        </p:txBody>
      </p:sp>
      <p:sp>
        <p:nvSpPr>
          <p:cNvPr id="19" name="Text Placeholder 20">
            <a:extLst>
              <a:ext uri="{FF2B5EF4-FFF2-40B4-BE49-F238E27FC236}">
                <a16:creationId xmlns:a16="http://schemas.microsoft.com/office/drawing/2014/main" id="{6C7ADA1E-5A18-6947-BB0D-0B4EF20B8408}"/>
              </a:ext>
            </a:extLst>
          </p:cNvPr>
          <p:cNvSpPr>
            <a:spLocks noGrp="1"/>
          </p:cNvSpPr>
          <p:nvPr>
            <p:ph type="body" sz="quarter" idx="21" hasCustomPrompt="1"/>
          </p:nvPr>
        </p:nvSpPr>
        <p:spPr>
          <a:xfrm>
            <a:off x="8183563" y="5626991"/>
            <a:ext cx="3384550" cy="458072"/>
          </a:xfrm>
        </p:spPr>
        <p:txBody>
          <a:bodyPr>
            <a:normAutofit/>
          </a:bodyPr>
          <a:lstStyle>
            <a:lvl1pPr marL="0" indent="0">
              <a:buFontTx/>
              <a:buNone/>
              <a:defRPr sz="1600"/>
            </a:lvl1pPr>
          </a:lstStyle>
          <a:p>
            <a:pPr lvl="0"/>
            <a:r>
              <a:rPr lang="en-GB" dirty="0"/>
              <a:t>Calibri 16 </a:t>
            </a:r>
            <a:r>
              <a:rPr lang="en-GB" dirty="0" err="1"/>
              <a:t>pt</a:t>
            </a:r>
            <a:endParaRPr lang="nb-NO" dirty="0"/>
          </a:p>
        </p:txBody>
      </p:sp>
      <p:sp>
        <p:nvSpPr>
          <p:cNvPr id="3" name="Text Placeholder 2">
            <a:extLst>
              <a:ext uri="{FF2B5EF4-FFF2-40B4-BE49-F238E27FC236}">
                <a16:creationId xmlns:a16="http://schemas.microsoft.com/office/drawing/2014/main" id="{51D65951-F7F2-0542-92F5-03F599C491F9}"/>
              </a:ext>
            </a:extLst>
          </p:cNvPr>
          <p:cNvSpPr>
            <a:spLocks noGrp="1"/>
          </p:cNvSpPr>
          <p:nvPr>
            <p:ph type="body" sz="quarter" idx="22" hasCustomPrompt="1"/>
          </p:nvPr>
        </p:nvSpPr>
        <p:spPr>
          <a:xfrm>
            <a:off x="623888" y="765175"/>
            <a:ext cx="3384550" cy="1195388"/>
          </a:xfrm>
        </p:spPr>
        <p:txBody>
          <a:bodyPr>
            <a:normAutofit/>
          </a:bodyPr>
          <a:lstStyle>
            <a:lvl1pPr marL="0" indent="0">
              <a:buFontTx/>
              <a:buNone/>
              <a:defRPr sz="3200" b="0" i="0">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GB" dirty="0" err="1"/>
              <a:t>Tittel</a:t>
            </a:r>
            <a:r>
              <a:rPr lang="en-GB" dirty="0"/>
              <a:t> Georgia </a:t>
            </a:r>
            <a:br>
              <a:rPr lang="en-GB" dirty="0"/>
            </a:br>
            <a:r>
              <a:rPr lang="en-GB" dirty="0"/>
              <a:t>32 </a:t>
            </a:r>
            <a:r>
              <a:rPr lang="en-GB" dirty="0" err="1"/>
              <a:t>pt</a:t>
            </a:r>
            <a:endParaRPr lang="nb-NO" dirty="0"/>
          </a:p>
        </p:txBody>
      </p:sp>
      <p:sp>
        <p:nvSpPr>
          <p:cNvPr id="20" name="Text Placeholder 3">
            <a:extLst>
              <a:ext uri="{FF2B5EF4-FFF2-40B4-BE49-F238E27FC236}">
                <a16:creationId xmlns:a16="http://schemas.microsoft.com/office/drawing/2014/main" id="{9C32AEA9-136B-0842-80D7-68585AFDB4ED}"/>
              </a:ext>
            </a:extLst>
          </p:cNvPr>
          <p:cNvSpPr>
            <a:spLocks noGrp="1"/>
          </p:cNvSpPr>
          <p:nvPr>
            <p:ph type="body" sz="quarter" idx="23"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686843140"/>
      </p:ext>
    </p:extLst>
  </p:cSld>
  <p:clrMapOvr>
    <a:masterClrMapping/>
  </p:clrMapOvr>
  <p:extLst>
    <p:ext uri="{DCECCB84-F9BA-43D5-87BE-67443E8EF086}">
      <p15:sldGuideLst xmlns:p15="http://schemas.microsoft.com/office/powerpoint/2012/main">
        <p15:guide id="1" pos="3840">
          <p15:clr>
            <a:srgbClr val="FBAE40"/>
          </p15:clr>
        </p15:guide>
        <p15:guide id="2" orient="horz" pos="2205">
          <p15:clr>
            <a:srgbClr val="FBAE40"/>
          </p15:clr>
        </p15:guide>
        <p15:guide id="3" orient="horz" pos="343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LT. 3A: Bilde hel m strip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A9F319-8D6D-1F4A-9009-873AFD41269A}"/>
              </a:ext>
            </a:extLst>
          </p:cNvPr>
          <p:cNvSpPr/>
          <p:nvPr userDrawn="1"/>
        </p:nvSpPr>
        <p:spPr>
          <a:xfrm>
            <a:off x="0" y="6092825"/>
            <a:ext cx="12192000" cy="765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3AC3234-782C-D943-B008-B29FCE45ED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11" name="Picture Placeholder 10">
            <a:extLst>
              <a:ext uri="{FF2B5EF4-FFF2-40B4-BE49-F238E27FC236}">
                <a16:creationId xmlns:a16="http://schemas.microsoft.com/office/drawing/2014/main" id="{64C624AC-42E8-7E41-B98A-615626CB5F5A}"/>
              </a:ext>
            </a:extLst>
          </p:cNvPr>
          <p:cNvSpPr>
            <a:spLocks noGrp="1"/>
          </p:cNvSpPr>
          <p:nvPr>
            <p:ph type="pic" sz="quarter" idx="10" hasCustomPrompt="1"/>
          </p:nvPr>
        </p:nvSpPr>
        <p:spPr>
          <a:xfrm>
            <a:off x="0" y="0"/>
            <a:ext cx="12192000" cy="6092825"/>
          </a:xfrm>
          <a:solidFill>
            <a:schemeClr val="bg1">
              <a:lumMod val="95000"/>
            </a:schemeClr>
          </a:solidFill>
        </p:spPr>
        <p:txBody>
          <a:bodyPr/>
          <a:lstStyle>
            <a:lvl1pPr marL="0" indent="0">
              <a:buFontTx/>
              <a:buNone/>
              <a:defRPr/>
            </a:lvl1pPr>
          </a:lstStyle>
          <a:p>
            <a:r>
              <a:rPr lang="nb-NO" dirty="0"/>
              <a:t>Bildeboks 1/3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a:p>
            <a:endParaRPr lang="nb-NO" dirty="0"/>
          </a:p>
          <a:p>
            <a:endParaRPr lang="nb-NO" dirty="0"/>
          </a:p>
        </p:txBody>
      </p:sp>
      <p:sp>
        <p:nvSpPr>
          <p:cNvPr id="5" name="Text Placeholder 3">
            <a:extLst>
              <a:ext uri="{FF2B5EF4-FFF2-40B4-BE49-F238E27FC236}">
                <a16:creationId xmlns:a16="http://schemas.microsoft.com/office/drawing/2014/main" id="{FBA343E6-B0E7-CF44-AAB8-15056E8ED9B3}"/>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2008413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LT. 3B: Bilde 1/3 -2/3 m strip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8EFFA6A-A878-544E-8073-E7678FEB7AB8}"/>
              </a:ext>
            </a:extLst>
          </p:cNvPr>
          <p:cNvSpPr>
            <a:spLocks noGrp="1"/>
          </p:cNvSpPr>
          <p:nvPr>
            <p:ph type="pic" sz="quarter" idx="10" hasCustomPrompt="1"/>
          </p:nvPr>
        </p:nvSpPr>
        <p:spPr>
          <a:xfrm>
            <a:off x="4008438" y="0"/>
            <a:ext cx="8183563" cy="6092825"/>
          </a:xfrm>
          <a:solidFill>
            <a:schemeClr val="bg1">
              <a:lumMod val="95000"/>
            </a:schemeClr>
          </a:solidFill>
        </p:spPr>
        <p:txBody>
          <a:bodyPr/>
          <a:lstStyle>
            <a:lvl1pPr marL="0" indent="0">
              <a:buNone/>
              <a:defRPr sz="2000"/>
            </a:lvl1pPr>
            <a:lvl2pPr>
              <a:defRPr/>
            </a:lvl2pPr>
          </a:lstStyle>
          <a:p>
            <a:r>
              <a:rPr lang="nb-NO" dirty="0"/>
              <a:t>Bildeboks 2/3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p:txBody>
      </p:sp>
      <p:sp>
        <p:nvSpPr>
          <p:cNvPr id="12" name="Picture Placeholder 7">
            <a:extLst>
              <a:ext uri="{FF2B5EF4-FFF2-40B4-BE49-F238E27FC236}">
                <a16:creationId xmlns:a16="http://schemas.microsoft.com/office/drawing/2014/main" id="{FD3E2291-9672-954B-9877-299A52A78175}"/>
              </a:ext>
            </a:extLst>
          </p:cNvPr>
          <p:cNvSpPr>
            <a:spLocks noGrp="1"/>
          </p:cNvSpPr>
          <p:nvPr>
            <p:ph type="pic" sz="quarter" idx="11" hasCustomPrompt="1"/>
          </p:nvPr>
        </p:nvSpPr>
        <p:spPr>
          <a:xfrm>
            <a:off x="1" y="0"/>
            <a:ext cx="4008438" cy="6092825"/>
          </a:xfrm>
          <a:solidFill>
            <a:schemeClr val="bg1">
              <a:lumMod val="75000"/>
            </a:schemeClr>
          </a:solidFill>
        </p:spPr>
        <p:txBody>
          <a:bodyPr/>
          <a:lstStyle>
            <a:lvl1pPr marL="0" indent="0">
              <a:buNone/>
              <a:defRPr sz="2000"/>
            </a:lvl1pPr>
            <a:lvl2pPr>
              <a:defRPr/>
            </a:lvl2pPr>
          </a:lstStyle>
          <a:p>
            <a:r>
              <a:rPr lang="nb-NO" dirty="0"/>
              <a:t>Bildeboks 1/3 side</a:t>
            </a:r>
          </a:p>
        </p:txBody>
      </p:sp>
      <p:sp>
        <p:nvSpPr>
          <p:cNvPr id="9" name="Rectangle 8">
            <a:extLst>
              <a:ext uri="{FF2B5EF4-FFF2-40B4-BE49-F238E27FC236}">
                <a16:creationId xmlns:a16="http://schemas.microsoft.com/office/drawing/2014/main" id="{86F2C1B7-6B07-1A44-9C9C-AEF6D893C5F4}"/>
              </a:ext>
            </a:extLst>
          </p:cNvPr>
          <p:cNvSpPr/>
          <p:nvPr userDrawn="1"/>
        </p:nvSpPr>
        <p:spPr>
          <a:xfrm>
            <a:off x="0" y="6092825"/>
            <a:ext cx="12192000" cy="765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9">
            <a:extLst>
              <a:ext uri="{FF2B5EF4-FFF2-40B4-BE49-F238E27FC236}">
                <a16:creationId xmlns:a16="http://schemas.microsoft.com/office/drawing/2014/main" id="{FF9BDFCB-70F5-F747-894A-C5467C5C28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6" name="Text Placeholder 3">
            <a:extLst>
              <a:ext uri="{FF2B5EF4-FFF2-40B4-BE49-F238E27FC236}">
                <a16:creationId xmlns:a16="http://schemas.microsoft.com/office/drawing/2014/main" id="{FA0FE6A4-7DC0-604B-B01A-13B2F7372A56}"/>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4268904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T. 3C: Bilde 2/3 -1/3 med bunnstrip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3E1ABA9-88BE-C748-833C-8EABAE2E95CB}"/>
              </a:ext>
            </a:extLst>
          </p:cNvPr>
          <p:cNvSpPr>
            <a:spLocks noGrp="1"/>
          </p:cNvSpPr>
          <p:nvPr>
            <p:ph type="pic" sz="quarter" idx="10" hasCustomPrompt="1"/>
          </p:nvPr>
        </p:nvSpPr>
        <p:spPr>
          <a:xfrm>
            <a:off x="-1" y="0"/>
            <a:ext cx="8183564" cy="6092825"/>
          </a:xfrm>
          <a:solidFill>
            <a:schemeClr val="bg1">
              <a:lumMod val="95000"/>
            </a:schemeClr>
          </a:solidFill>
        </p:spPr>
        <p:txBody>
          <a:bodyPr/>
          <a:lstStyle>
            <a:lvl1pPr marL="0" indent="0">
              <a:buNone/>
              <a:defRPr sz="2000"/>
            </a:lvl1pPr>
            <a:lvl2pPr>
              <a:defRPr/>
            </a:lvl2pPr>
          </a:lstStyle>
          <a:p>
            <a:r>
              <a:rPr lang="nb-NO" dirty="0"/>
              <a:t>Bildeboks 2/3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p:txBody>
      </p:sp>
      <p:sp>
        <p:nvSpPr>
          <p:cNvPr id="7" name="Picture Placeholder 7">
            <a:extLst>
              <a:ext uri="{FF2B5EF4-FFF2-40B4-BE49-F238E27FC236}">
                <a16:creationId xmlns:a16="http://schemas.microsoft.com/office/drawing/2014/main" id="{04506B3D-4D3E-B844-8148-143656E2CC1C}"/>
              </a:ext>
            </a:extLst>
          </p:cNvPr>
          <p:cNvSpPr>
            <a:spLocks noGrp="1"/>
          </p:cNvSpPr>
          <p:nvPr>
            <p:ph type="pic" sz="quarter" idx="11" hasCustomPrompt="1"/>
          </p:nvPr>
        </p:nvSpPr>
        <p:spPr>
          <a:xfrm>
            <a:off x="8183563" y="0"/>
            <a:ext cx="4008437" cy="6092825"/>
          </a:xfrm>
          <a:solidFill>
            <a:schemeClr val="bg1">
              <a:lumMod val="75000"/>
            </a:schemeClr>
          </a:solidFill>
        </p:spPr>
        <p:txBody>
          <a:bodyPr/>
          <a:lstStyle>
            <a:lvl1pPr marL="0" indent="0">
              <a:buNone/>
              <a:defRPr sz="2000"/>
            </a:lvl1pPr>
            <a:lvl2pPr>
              <a:defRPr/>
            </a:lvl2pPr>
          </a:lstStyle>
          <a:p>
            <a:r>
              <a:rPr lang="nb-NO" dirty="0"/>
              <a:t>Bildeboks 1/3 side</a:t>
            </a:r>
          </a:p>
        </p:txBody>
      </p:sp>
      <p:sp>
        <p:nvSpPr>
          <p:cNvPr id="9" name="Rectangle 8">
            <a:extLst>
              <a:ext uri="{FF2B5EF4-FFF2-40B4-BE49-F238E27FC236}">
                <a16:creationId xmlns:a16="http://schemas.microsoft.com/office/drawing/2014/main" id="{89321DAD-F527-B447-9519-6A63A405D075}"/>
              </a:ext>
            </a:extLst>
          </p:cNvPr>
          <p:cNvSpPr/>
          <p:nvPr userDrawn="1"/>
        </p:nvSpPr>
        <p:spPr>
          <a:xfrm>
            <a:off x="0" y="6092825"/>
            <a:ext cx="12192000" cy="7651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9">
            <a:extLst>
              <a:ext uri="{FF2B5EF4-FFF2-40B4-BE49-F238E27FC236}">
                <a16:creationId xmlns:a16="http://schemas.microsoft.com/office/drawing/2014/main" id="{81F6541D-B927-1149-92F4-F9CE97BDF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11" name="Text Placeholder 3">
            <a:extLst>
              <a:ext uri="{FF2B5EF4-FFF2-40B4-BE49-F238E27FC236}">
                <a16:creationId xmlns:a16="http://schemas.microsoft.com/office/drawing/2014/main" id="{47F24338-4994-D144-8098-ABF5475A2882}"/>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1901697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A: Bilde hel med sort log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F6034C0-695A-0047-A1C5-058A98D270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3" name="Text Placeholder 3">
            <a:extLst>
              <a:ext uri="{FF2B5EF4-FFF2-40B4-BE49-F238E27FC236}">
                <a16:creationId xmlns:a16="http://schemas.microsoft.com/office/drawing/2014/main" id="{CDAAB269-170A-EA4C-AC74-9F40768E674F}"/>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3709987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B: Bilde 1/3 med sort log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F6034C0-695A-0047-A1C5-058A98D270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3" name="Picture Placeholder 2">
            <a:extLst>
              <a:ext uri="{FF2B5EF4-FFF2-40B4-BE49-F238E27FC236}">
                <a16:creationId xmlns:a16="http://schemas.microsoft.com/office/drawing/2014/main" id="{C56CB0DD-AC84-D849-A346-23A04F3A24E3}"/>
              </a:ext>
            </a:extLst>
          </p:cNvPr>
          <p:cNvSpPr>
            <a:spLocks noGrp="1"/>
          </p:cNvSpPr>
          <p:nvPr>
            <p:ph type="pic" sz="quarter" idx="10" hasCustomPrompt="1"/>
          </p:nvPr>
        </p:nvSpPr>
        <p:spPr>
          <a:xfrm>
            <a:off x="1" y="0"/>
            <a:ext cx="4008438" cy="6858000"/>
          </a:xfrm>
          <a:solidFill>
            <a:schemeClr val="bg1">
              <a:lumMod val="95000"/>
            </a:schemeClr>
          </a:solidFill>
        </p:spPr>
        <p:txBody>
          <a:bodyPr>
            <a:normAutofit/>
          </a:bodyPr>
          <a:lstStyle>
            <a:lvl1pPr marL="0" indent="0">
              <a:buNone/>
              <a:defRPr sz="2000"/>
            </a:lvl1pPr>
            <a:lvl2pPr>
              <a:defRPr/>
            </a:lvl2pPr>
          </a:lstStyle>
          <a:p>
            <a:r>
              <a:rPr lang="nb-NO" dirty="0"/>
              <a:t>Bildeboks 1/3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a:p>
            <a:endParaRPr lang="nb-NO" dirty="0"/>
          </a:p>
        </p:txBody>
      </p:sp>
      <p:sp>
        <p:nvSpPr>
          <p:cNvPr id="4" name="Text Placeholder 3">
            <a:extLst>
              <a:ext uri="{FF2B5EF4-FFF2-40B4-BE49-F238E27FC236}">
                <a16:creationId xmlns:a16="http://schemas.microsoft.com/office/drawing/2014/main" id="{67CD7B16-55D6-B54E-8DA4-ADBC782C7912}"/>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432560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C: Bilde 2/3 med sort log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F6034C0-695A-0047-A1C5-058A98D270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4" name="Picture Placeholder 2">
            <a:extLst>
              <a:ext uri="{FF2B5EF4-FFF2-40B4-BE49-F238E27FC236}">
                <a16:creationId xmlns:a16="http://schemas.microsoft.com/office/drawing/2014/main" id="{C1D0BD39-3C72-8C4E-BA92-27C286748110}"/>
              </a:ext>
            </a:extLst>
          </p:cNvPr>
          <p:cNvSpPr>
            <a:spLocks noGrp="1"/>
          </p:cNvSpPr>
          <p:nvPr>
            <p:ph type="pic" sz="quarter" idx="10" hasCustomPrompt="1"/>
          </p:nvPr>
        </p:nvSpPr>
        <p:spPr>
          <a:xfrm>
            <a:off x="0" y="0"/>
            <a:ext cx="7788275" cy="6858000"/>
          </a:xfrm>
          <a:solidFill>
            <a:schemeClr val="bg1">
              <a:lumMod val="95000"/>
            </a:schemeClr>
          </a:solidFill>
        </p:spPr>
        <p:txBody>
          <a:bodyPr>
            <a:normAutofit/>
          </a:bodyPr>
          <a:lstStyle>
            <a:lvl1pPr marL="0" indent="0">
              <a:buNone/>
              <a:defRPr sz="2000"/>
            </a:lvl1pPr>
            <a:lvl2pPr>
              <a:defRPr/>
            </a:lvl2pPr>
          </a:lstStyle>
          <a:p>
            <a:r>
              <a:rPr lang="nb-NO" dirty="0"/>
              <a:t>Bildeboks 2/3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a:p>
            <a:endParaRPr lang="nb-NO" dirty="0"/>
          </a:p>
        </p:txBody>
      </p:sp>
      <p:sp>
        <p:nvSpPr>
          <p:cNvPr id="5" name="Text Placeholder 3">
            <a:extLst>
              <a:ext uri="{FF2B5EF4-FFF2-40B4-BE49-F238E27FC236}">
                <a16:creationId xmlns:a16="http://schemas.microsoft.com/office/drawing/2014/main" id="{A040A0F0-8A9F-EF40-9D5B-DCAAC8843435}"/>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6166172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D: Bilde hel med hvit logo">
    <p:bg>
      <p:bgPr>
        <a:solidFill>
          <a:schemeClr val="bg1">
            <a:lumMod val="5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2F1086-CC18-0F4B-98A6-9924876E95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3" name="Text Placeholder 3">
            <a:extLst>
              <a:ext uri="{FF2B5EF4-FFF2-40B4-BE49-F238E27FC236}">
                <a16:creationId xmlns:a16="http://schemas.microsoft.com/office/drawing/2014/main" id="{33372524-8162-7746-AB08-7FC0CEA3FDB0}"/>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3358708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E: Bilde 1/3 med hvit logo">
    <p:bg>
      <p:bgPr>
        <a:solidFill>
          <a:schemeClr val="bg1">
            <a:lumMod val="5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2F1086-CC18-0F4B-98A6-9924876E95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3" name="Picture Placeholder 2">
            <a:extLst>
              <a:ext uri="{FF2B5EF4-FFF2-40B4-BE49-F238E27FC236}">
                <a16:creationId xmlns:a16="http://schemas.microsoft.com/office/drawing/2014/main" id="{4910EDCF-D779-F249-BC09-C9C930F90879}"/>
              </a:ext>
            </a:extLst>
          </p:cNvPr>
          <p:cNvSpPr>
            <a:spLocks noGrp="1"/>
          </p:cNvSpPr>
          <p:nvPr>
            <p:ph type="pic" sz="quarter" idx="10" hasCustomPrompt="1"/>
          </p:nvPr>
        </p:nvSpPr>
        <p:spPr>
          <a:xfrm>
            <a:off x="1" y="0"/>
            <a:ext cx="4008438" cy="6858000"/>
          </a:xfrm>
          <a:solidFill>
            <a:schemeClr val="bg1">
              <a:lumMod val="95000"/>
            </a:schemeClr>
          </a:solidFill>
        </p:spPr>
        <p:txBody>
          <a:bodyPr>
            <a:normAutofit/>
          </a:bodyPr>
          <a:lstStyle>
            <a:lvl1pPr marL="0" indent="0">
              <a:buNone/>
              <a:defRPr sz="2000"/>
            </a:lvl1pPr>
            <a:lvl2pPr>
              <a:defRPr/>
            </a:lvl2pPr>
          </a:lstStyle>
          <a:p>
            <a:r>
              <a:rPr lang="nb-NO" dirty="0"/>
              <a:t>Bildeboks 1/3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3) Bekreft utsnitt ved å klikke utenfor </a:t>
            </a:r>
            <a:r>
              <a:rPr lang="nb-NO" dirty="0" err="1"/>
              <a:t>bildeboksen</a:t>
            </a:r>
            <a:r>
              <a:rPr lang="nb-NO" dirty="0"/>
              <a:t>.</a:t>
            </a:r>
          </a:p>
          <a:p>
            <a:endParaRPr lang="nb-NO" dirty="0"/>
          </a:p>
          <a:p>
            <a:endParaRPr lang="nb-NO" dirty="0"/>
          </a:p>
        </p:txBody>
      </p:sp>
      <p:sp>
        <p:nvSpPr>
          <p:cNvPr id="4" name="Text Placeholder 3">
            <a:extLst>
              <a:ext uri="{FF2B5EF4-FFF2-40B4-BE49-F238E27FC236}">
                <a16:creationId xmlns:a16="http://schemas.microsoft.com/office/drawing/2014/main" id="{6A15AC3B-B01A-3F49-8CFF-7F77A514FB01}"/>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2631005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F: Bilde 2/3 med hvit logo">
    <p:bg>
      <p:bgPr>
        <a:solidFill>
          <a:schemeClr val="bg1">
            <a:lumMod val="5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2F1086-CC18-0F4B-98A6-9924876E95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876" y="5752139"/>
            <a:ext cx="2046124" cy="1446546"/>
          </a:xfrm>
          <a:prstGeom prst="rect">
            <a:avLst/>
          </a:prstGeom>
        </p:spPr>
      </p:pic>
      <p:sp>
        <p:nvSpPr>
          <p:cNvPr id="3" name="Picture Placeholder 2">
            <a:extLst>
              <a:ext uri="{FF2B5EF4-FFF2-40B4-BE49-F238E27FC236}">
                <a16:creationId xmlns:a16="http://schemas.microsoft.com/office/drawing/2014/main" id="{4910EDCF-D779-F249-BC09-C9C930F90879}"/>
              </a:ext>
            </a:extLst>
          </p:cNvPr>
          <p:cNvSpPr>
            <a:spLocks noGrp="1"/>
          </p:cNvSpPr>
          <p:nvPr>
            <p:ph type="pic" sz="quarter" idx="10" hasCustomPrompt="1"/>
          </p:nvPr>
        </p:nvSpPr>
        <p:spPr>
          <a:xfrm>
            <a:off x="0" y="0"/>
            <a:ext cx="8183563" cy="6858000"/>
          </a:xfrm>
          <a:solidFill>
            <a:schemeClr val="bg1">
              <a:lumMod val="95000"/>
            </a:schemeClr>
          </a:solidFill>
        </p:spPr>
        <p:txBody>
          <a:bodyPr>
            <a:normAutofit/>
          </a:bodyPr>
          <a:lstStyle>
            <a:lvl1pPr marL="0" indent="0">
              <a:buNone/>
              <a:defRPr sz="2000"/>
            </a:lvl1pPr>
            <a:lvl2pPr>
              <a:defRPr/>
            </a:lvl2pPr>
          </a:lstStyle>
          <a:p>
            <a:r>
              <a:rPr lang="nb-NO" dirty="0"/>
              <a:t>Bildeboks 1/3 side: Klikk på bildeikonet.  Velg bildet du skal sette inn.  Velg bildeutsnitt:  1) Klikk på beskjæringsverktøy (</a:t>
            </a:r>
            <a:r>
              <a:rPr lang="nb-NO" dirty="0" err="1"/>
              <a:t>crop</a:t>
            </a:r>
            <a:r>
              <a:rPr lang="nb-NO" dirty="0"/>
              <a:t>). Mørke områder = del av bildet som er utenfor </a:t>
            </a:r>
            <a:r>
              <a:rPr lang="nb-NO" dirty="0" err="1"/>
              <a:t>bildeboksen</a:t>
            </a:r>
            <a:r>
              <a:rPr lang="nb-NO" dirty="0"/>
              <a:t>.   2) Klikk på bildet, hold og dra for å finne ønsket utsnitt. Slipp når bildet er plassert slik du vil ha det.  </a:t>
            </a:r>
            <a:br>
              <a:rPr lang="nb-NO" dirty="0"/>
            </a:br>
            <a:r>
              <a:rPr lang="nb-NO" dirty="0"/>
              <a:t>3) Bekreft utsnitt ved å klikke utenfor </a:t>
            </a:r>
            <a:r>
              <a:rPr lang="nb-NO" dirty="0" err="1"/>
              <a:t>bildeboksen</a:t>
            </a:r>
            <a:r>
              <a:rPr lang="nb-NO" dirty="0"/>
              <a:t>.</a:t>
            </a:r>
          </a:p>
          <a:p>
            <a:endParaRPr lang="nb-NO" dirty="0"/>
          </a:p>
          <a:p>
            <a:endParaRPr lang="nb-NO" dirty="0"/>
          </a:p>
        </p:txBody>
      </p:sp>
      <p:sp>
        <p:nvSpPr>
          <p:cNvPr id="4" name="Text Placeholder 3">
            <a:extLst>
              <a:ext uri="{FF2B5EF4-FFF2-40B4-BE49-F238E27FC236}">
                <a16:creationId xmlns:a16="http://schemas.microsoft.com/office/drawing/2014/main" id="{4CE4097A-50E4-CE4D-9440-D200F57A5AB0}"/>
              </a:ext>
            </a:extLst>
          </p:cNvPr>
          <p:cNvSpPr>
            <a:spLocks noGrp="1"/>
          </p:cNvSpPr>
          <p:nvPr>
            <p:ph type="body" sz="quarter" idx="12" hasCustomPrompt="1"/>
          </p:nvPr>
        </p:nvSpPr>
        <p:spPr>
          <a:xfrm>
            <a:off x="623888" y="6356466"/>
            <a:ext cx="3379400" cy="334962"/>
          </a:xfrm>
          <a:noFill/>
        </p:spPr>
        <p:txBody>
          <a:bodyPr>
            <a:normAutofit/>
          </a:bodyPr>
          <a:lstStyle>
            <a:lvl1pPr marL="0" indent="0" algn="l">
              <a:buFontTx/>
              <a:buNone/>
              <a:defRPr sz="1000" b="1" i="0" spc="0">
                <a:solidFill>
                  <a:schemeClr val="accent6">
                    <a:lumMod val="40000"/>
                    <a:lumOff val="60000"/>
                  </a:schemeClr>
                </a:solidFill>
                <a:latin typeface="Calibri" panose="020F0502020204030204" pitchFamily="34" charset="0"/>
                <a:cs typeface="Calibri" panose="020F0502020204030204" pitchFamily="34" charset="0"/>
              </a:defRPr>
            </a:lvl1pPr>
            <a:lvl5pPr marL="1828800" indent="0" algn="ctr">
              <a:buFontTx/>
              <a:buNone/>
              <a:defRPr sz="1400"/>
            </a:lvl5pPr>
          </a:lstStyle>
          <a:p>
            <a:pPr lvl="0"/>
            <a:r>
              <a:rPr lang="en-GB" dirty="0"/>
              <a:t>BILDEKREDITERING</a:t>
            </a:r>
            <a:endParaRPr lang="nb-NO" dirty="0"/>
          </a:p>
        </p:txBody>
      </p:sp>
    </p:spTree>
    <p:extLst>
      <p:ext uri="{BB962C8B-B14F-4D97-AF65-F5344CB8AC3E}">
        <p14:creationId xmlns:p14="http://schemas.microsoft.com/office/powerpoint/2010/main" val="31343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tel og innho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BFC922-502A-48AB-8F2D-88792D207FB6}"/>
              </a:ext>
            </a:extLst>
          </p:cNvPr>
          <p:cNvSpPr>
            <a:spLocks noGrp="1"/>
          </p:cNvSpPr>
          <p:nvPr>
            <p:ph type="dt" sz="half" idx="10"/>
          </p:nvPr>
        </p:nvSpPr>
        <p:spPr/>
        <p:txBody>
          <a:bodyPr/>
          <a:lstStyle/>
          <a:p>
            <a:fld id="{B6F82E0C-911D-4A8E-BE07-C9190F99DFF6}" type="datetime1">
              <a:rPr lang="nb-NO" smtClean="0"/>
              <a:t>31.08.2023</a:t>
            </a:fld>
            <a:endParaRPr lang="nb-NO"/>
          </a:p>
        </p:txBody>
      </p:sp>
      <p:sp>
        <p:nvSpPr>
          <p:cNvPr id="5" name="Plassholder for bunntekst 4">
            <a:extLst>
              <a:ext uri="{FF2B5EF4-FFF2-40B4-BE49-F238E27FC236}">
                <a16:creationId xmlns:a16="http://schemas.microsoft.com/office/drawing/2014/main" id="{15E146E2-2983-4575-AB72-5AB463AD13EF}"/>
              </a:ext>
            </a:extLst>
          </p:cNvPr>
          <p:cNvSpPr>
            <a:spLocks noGrp="1"/>
          </p:cNvSpPr>
          <p:nvPr>
            <p:ph type="ftr" sz="quarter" idx="11"/>
          </p:nvPr>
        </p:nvSpPr>
        <p:spPr/>
        <p:txBody>
          <a:bodyPr/>
          <a:lstStyle/>
          <a:p>
            <a:r>
              <a:rPr lang="nb-NO"/>
              <a:t>41690366 - lars.selbekk@marker.kommune.no</a:t>
            </a:r>
          </a:p>
        </p:txBody>
      </p:sp>
      <p:sp>
        <p:nvSpPr>
          <p:cNvPr id="6" name="Plassholder for lysbildenummer 5">
            <a:extLst>
              <a:ext uri="{FF2B5EF4-FFF2-40B4-BE49-F238E27FC236}">
                <a16:creationId xmlns:a16="http://schemas.microsoft.com/office/drawing/2014/main" id="{199D9D4A-8176-4014-8296-BB25CF7B740E}"/>
              </a:ext>
            </a:extLst>
          </p:cNvPr>
          <p:cNvSpPr>
            <a:spLocks noGrp="1"/>
          </p:cNvSpPr>
          <p:nvPr>
            <p:ph type="sldNum" sz="quarter" idx="12"/>
          </p:nvPr>
        </p:nvSpPr>
        <p:spPr/>
        <p:txBody>
          <a:bodyPr/>
          <a:lstStyle/>
          <a:p>
            <a:fld id="{D1CAFBFE-CBA0-4674-808E-96A0AD393AB5}" type="slidenum">
              <a:rPr lang="nb-NO" smtClean="0"/>
              <a:t>‹#›</a:t>
            </a:fld>
            <a:endParaRPr lang="nb-NO"/>
          </a:p>
        </p:txBody>
      </p:sp>
      <p:sp>
        <p:nvSpPr>
          <p:cNvPr id="7" name="Tittel 1">
            <a:extLst>
              <a:ext uri="{FF2B5EF4-FFF2-40B4-BE49-F238E27FC236}">
                <a16:creationId xmlns:a16="http://schemas.microsoft.com/office/drawing/2014/main" id="{5AA21A13-4904-441C-BC50-A2FC199C88B6}"/>
              </a:ext>
            </a:extLst>
          </p:cNvPr>
          <p:cNvSpPr>
            <a:spLocks noGrp="1"/>
          </p:cNvSpPr>
          <p:nvPr>
            <p:ph type="title"/>
          </p:nvPr>
        </p:nvSpPr>
        <p:spPr>
          <a:xfrm>
            <a:off x="838200" y="353148"/>
            <a:ext cx="10515600" cy="1325563"/>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1BDE6422-5029-43CC-91F4-0A3A0A304D9D}"/>
              </a:ext>
            </a:extLst>
          </p:cNvPr>
          <p:cNvSpPr>
            <a:spLocks noGrp="1"/>
          </p:cNvSpPr>
          <p:nvPr>
            <p:ph idx="1"/>
          </p:nvPr>
        </p:nvSpPr>
        <p:spPr>
          <a:xfrm>
            <a:off x="838200" y="1660702"/>
            <a:ext cx="10515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047380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E: ikoner landbruk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5" name="Picture 4">
            <a:extLst>
              <a:ext uri="{FF2B5EF4-FFF2-40B4-BE49-F238E27FC236}">
                <a16:creationId xmlns:a16="http://schemas.microsoft.com/office/drawing/2014/main" id="{8C75C220-6282-944C-963A-C49183BACA40}"/>
              </a:ext>
            </a:extLst>
          </p:cNvPr>
          <p:cNvPicPr>
            <a:picLocks noChangeAspect="1"/>
          </p:cNvPicPr>
          <p:nvPr userDrawn="1"/>
        </p:nvPicPr>
        <p:blipFill>
          <a:blip r:embed="rId2"/>
          <a:stretch>
            <a:fillRect/>
          </a:stretch>
        </p:blipFill>
        <p:spPr>
          <a:xfrm>
            <a:off x="189686" y="2348880"/>
            <a:ext cx="11810970" cy="4201733"/>
          </a:xfrm>
          <a:prstGeom prst="rect">
            <a:avLst/>
          </a:prstGeom>
        </p:spPr>
      </p:pic>
      <p:pic>
        <p:nvPicPr>
          <p:cNvPr id="7" name="Picture 6">
            <a:extLst>
              <a:ext uri="{FF2B5EF4-FFF2-40B4-BE49-F238E27FC236}">
                <a16:creationId xmlns:a16="http://schemas.microsoft.com/office/drawing/2014/main" id="{AF35B84E-8B75-8041-8D72-C5FCACBAF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3304390761"/>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E: ikoner landbruk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3" name="Picture 2">
            <a:extLst>
              <a:ext uri="{FF2B5EF4-FFF2-40B4-BE49-F238E27FC236}">
                <a16:creationId xmlns:a16="http://schemas.microsoft.com/office/drawing/2014/main" id="{3F78A857-4AA1-F14A-9FA4-7CA572C49D6E}"/>
              </a:ext>
            </a:extLst>
          </p:cNvPr>
          <p:cNvPicPr>
            <a:picLocks noChangeAspect="1"/>
          </p:cNvPicPr>
          <p:nvPr userDrawn="1"/>
        </p:nvPicPr>
        <p:blipFill>
          <a:blip r:embed="rId2"/>
          <a:stretch>
            <a:fillRect/>
          </a:stretch>
        </p:blipFill>
        <p:spPr>
          <a:xfrm>
            <a:off x="191344" y="2324200"/>
            <a:ext cx="11809312" cy="4201144"/>
          </a:xfrm>
          <a:prstGeom prst="rect">
            <a:avLst/>
          </a:prstGeom>
        </p:spPr>
      </p:pic>
      <p:pic>
        <p:nvPicPr>
          <p:cNvPr id="7" name="Picture 6">
            <a:extLst>
              <a:ext uri="{FF2B5EF4-FFF2-40B4-BE49-F238E27FC236}">
                <a16:creationId xmlns:a16="http://schemas.microsoft.com/office/drawing/2014/main" id="{40A837D2-7825-A94C-BD24-6AF7800DEF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3526308028"/>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E: ikoner skogbruk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4" name="Picture 3">
            <a:extLst>
              <a:ext uri="{FF2B5EF4-FFF2-40B4-BE49-F238E27FC236}">
                <a16:creationId xmlns:a16="http://schemas.microsoft.com/office/drawing/2014/main" id="{4ADB1B09-BF0B-1C48-A656-0DF3B2A71F74}"/>
              </a:ext>
            </a:extLst>
          </p:cNvPr>
          <p:cNvPicPr>
            <a:picLocks noChangeAspect="1"/>
          </p:cNvPicPr>
          <p:nvPr userDrawn="1"/>
        </p:nvPicPr>
        <p:blipFill>
          <a:blip r:embed="rId2"/>
          <a:stretch>
            <a:fillRect/>
          </a:stretch>
        </p:blipFill>
        <p:spPr>
          <a:xfrm>
            <a:off x="191344" y="2348880"/>
            <a:ext cx="11809312" cy="4201143"/>
          </a:xfrm>
          <a:prstGeom prst="rect">
            <a:avLst/>
          </a:prstGeom>
        </p:spPr>
      </p:pic>
      <p:pic>
        <p:nvPicPr>
          <p:cNvPr id="7" name="Picture 6">
            <a:extLst>
              <a:ext uri="{FF2B5EF4-FFF2-40B4-BE49-F238E27FC236}">
                <a16:creationId xmlns:a16="http://schemas.microsoft.com/office/drawing/2014/main" id="{199AFE7D-EBFE-6C41-B365-4446A0DBD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2178731439"/>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E: ikoner skogbruk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3" name="Picture 2">
            <a:extLst>
              <a:ext uri="{FF2B5EF4-FFF2-40B4-BE49-F238E27FC236}">
                <a16:creationId xmlns:a16="http://schemas.microsoft.com/office/drawing/2014/main" id="{F41E4109-7D46-7240-B15B-7571B8091402}"/>
              </a:ext>
            </a:extLst>
          </p:cNvPr>
          <p:cNvPicPr>
            <a:picLocks noChangeAspect="1"/>
          </p:cNvPicPr>
          <p:nvPr userDrawn="1"/>
        </p:nvPicPr>
        <p:blipFill>
          <a:blip r:embed="rId2"/>
          <a:stretch>
            <a:fillRect/>
          </a:stretch>
        </p:blipFill>
        <p:spPr>
          <a:xfrm>
            <a:off x="191344" y="2348880"/>
            <a:ext cx="11833510" cy="4209752"/>
          </a:xfrm>
          <a:prstGeom prst="rect">
            <a:avLst/>
          </a:prstGeom>
        </p:spPr>
      </p:pic>
      <p:pic>
        <p:nvPicPr>
          <p:cNvPr id="7" name="Picture 6">
            <a:extLst>
              <a:ext uri="{FF2B5EF4-FFF2-40B4-BE49-F238E27FC236}">
                <a16:creationId xmlns:a16="http://schemas.microsoft.com/office/drawing/2014/main" id="{11FFAD2F-C93A-3C4A-BFD7-8E3C1A30C6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3150839145"/>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E: ikoner biomangfold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4" name="Picture 3">
            <a:extLst>
              <a:ext uri="{FF2B5EF4-FFF2-40B4-BE49-F238E27FC236}">
                <a16:creationId xmlns:a16="http://schemas.microsoft.com/office/drawing/2014/main" id="{E94F4FDA-1B43-DD48-B848-54606160D857}"/>
              </a:ext>
            </a:extLst>
          </p:cNvPr>
          <p:cNvPicPr>
            <a:picLocks noChangeAspect="1"/>
          </p:cNvPicPr>
          <p:nvPr userDrawn="1"/>
        </p:nvPicPr>
        <p:blipFill>
          <a:blip r:embed="rId2"/>
          <a:stretch>
            <a:fillRect/>
          </a:stretch>
        </p:blipFill>
        <p:spPr>
          <a:xfrm>
            <a:off x="479376" y="2564904"/>
            <a:ext cx="11233248" cy="3996210"/>
          </a:xfrm>
          <a:prstGeom prst="rect">
            <a:avLst/>
          </a:prstGeom>
        </p:spPr>
      </p:pic>
      <p:pic>
        <p:nvPicPr>
          <p:cNvPr id="7" name="Picture 6">
            <a:extLst>
              <a:ext uri="{FF2B5EF4-FFF2-40B4-BE49-F238E27FC236}">
                <a16:creationId xmlns:a16="http://schemas.microsoft.com/office/drawing/2014/main" id="{12B196B8-B3EA-F64F-B968-72CCA7B95B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3792050435"/>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E: ikoner biomangfold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3" name="Picture 2">
            <a:extLst>
              <a:ext uri="{FF2B5EF4-FFF2-40B4-BE49-F238E27FC236}">
                <a16:creationId xmlns:a16="http://schemas.microsoft.com/office/drawing/2014/main" id="{80B5CBB2-5DD3-A84B-BAEC-FE75ED36B999}"/>
              </a:ext>
            </a:extLst>
          </p:cNvPr>
          <p:cNvPicPr>
            <a:picLocks noChangeAspect="1"/>
          </p:cNvPicPr>
          <p:nvPr userDrawn="1"/>
        </p:nvPicPr>
        <p:blipFill>
          <a:blip r:embed="rId2"/>
          <a:stretch>
            <a:fillRect/>
          </a:stretch>
        </p:blipFill>
        <p:spPr>
          <a:xfrm>
            <a:off x="407368" y="2492896"/>
            <a:ext cx="11522256" cy="4099024"/>
          </a:xfrm>
          <a:prstGeom prst="rect">
            <a:avLst/>
          </a:prstGeom>
        </p:spPr>
      </p:pic>
      <p:pic>
        <p:nvPicPr>
          <p:cNvPr id="7" name="Picture 6">
            <a:extLst>
              <a:ext uri="{FF2B5EF4-FFF2-40B4-BE49-F238E27FC236}">
                <a16:creationId xmlns:a16="http://schemas.microsoft.com/office/drawing/2014/main" id="{2639EE18-8F76-9342-B211-A469AEB564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194502872"/>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E: ikoner skog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4" name="Picture 3">
            <a:extLst>
              <a:ext uri="{FF2B5EF4-FFF2-40B4-BE49-F238E27FC236}">
                <a16:creationId xmlns:a16="http://schemas.microsoft.com/office/drawing/2014/main" id="{FF42AF27-DBC1-4144-AF8B-C39D26B91BAB}"/>
              </a:ext>
            </a:extLst>
          </p:cNvPr>
          <p:cNvPicPr>
            <a:picLocks noChangeAspect="1"/>
          </p:cNvPicPr>
          <p:nvPr userDrawn="1"/>
        </p:nvPicPr>
        <p:blipFill>
          <a:blip r:embed="rId2"/>
          <a:stretch>
            <a:fillRect/>
          </a:stretch>
        </p:blipFill>
        <p:spPr>
          <a:xfrm>
            <a:off x="263352" y="2329042"/>
            <a:ext cx="11593288" cy="4124294"/>
          </a:xfrm>
          <a:prstGeom prst="rect">
            <a:avLst/>
          </a:prstGeom>
        </p:spPr>
      </p:pic>
      <p:pic>
        <p:nvPicPr>
          <p:cNvPr id="7" name="Picture 6">
            <a:extLst>
              <a:ext uri="{FF2B5EF4-FFF2-40B4-BE49-F238E27FC236}">
                <a16:creationId xmlns:a16="http://schemas.microsoft.com/office/drawing/2014/main" id="{99DB4DDB-9FF2-7342-BCFE-A542216304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619233648"/>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E: ikon landbru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4" name="Picture 3">
            <a:extLst>
              <a:ext uri="{FF2B5EF4-FFF2-40B4-BE49-F238E27FC236}">
                <a16:creationId xmlns:a16="http://schemas.microsoft.com/office/drawing/2014/main" id="{E5FA2BA9-7F2A-1C4A-9BE2-0DA991DBDAF8}"/>
              </a:ext>
            </a:extLst>
          </p:cNvPr>
          <p:cNvPicPr>
            <a:picLocks noChangeAspect="1"/>
          </p:cNvPicPr>
          <p:nvPr userDrawn="1"/>
        </p:nvPicPr>
        <p:blipFill>
          <a:blip r:embed="rId2"/>
          <a:stretch>
            <a:fillRect/>
          </a:stretch>
        </p:blipFill>
        <p:spPr>
          <a:xfrm>
            <a:off x="-317680" y="2247894"/>
            <a:ext cx="13035872" cy="4637490"/>
          </a:xfrm>
          <a:prstGeom prst="rect">
            <a:avLst/>
          </a:prstGeom>
        </p:spPr>
      </p:pic>
      <p:pic>
        <p:nvPicPr>
          <p:cNvPr id="7" name="Picture 6">
            <a:extLst>
              <a:ext uri="{FF2B5EF4-FFF2-40B4-BE49-F238E27FC236}">
                <a16:creationId xmlns:a16="http://schemas.microsoft.com/office/drawing/2014/main" id="{3F3B6C4B-1A44-8041-904C-52F91CCC9D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217344482"/>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E: ikon ar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3" name="Picture 2">
            <a:extLst>
              <a:ext uri="{FF2B5EF4-FFF2-40B4-BE49-F238E27FC236}">
                <a16:creationId xmlns:a16="http://schemas.microsoft.com/office/drawing/2014/main" id="{2987DF10-CAAF-EF4F-B003-6C26D4847130}"/>
              </a:ext>
            </a:extLst>
          </p:cNvPr>
          <p:cNvPicPr>
            <a:picLocks noChangeAspect="1"/>
          </p:cNvPicPr>
          <p:nvPr userDrawn="1"/>
        </p:nvPicPr>
        <p:blipFill>
          <a:blip r:embed="rId2"/>
          <a:stretch>
            <a:fillRect/>
          </a:stretch>
        </p:blipFill>
        <p:spPr>
          <a:xfrm>
            <a:off x="-1153594" y="2196252"/>
            <a:ext cx="13359241" cy="4752528"/>
          </a:xfrm>
          <a:prstGeom prst="rect">
            <a:avLst/>
          </a:prstGeom>
        </p:spPr>
      </p:pic>
      <p:pic>
        <p:nvPicPr>
          <p:cNvPr id="7" name="Picture 6">
            <a:extLst>
              <a:ext uri="{FF2B5EF4-FFF2-40B4-BE49-F238E27FC236}">
                <a16:creationId xmlns:a16="http://schemas.microsoft.com/office/drawing/2014/main" id="{4E38DC5E-A91B-4D44-9BA4-E4EBA77A93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365400741"/>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E: ikon sko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4" name="Picture 3">
            <a:extLst>
              <a:ext uri="{FF2B5EF4-FFF2-40B4-BE49-F238E27FC236}">
                <a16:creationId xmlns:a16="http://schemas.microsoft.com/office/drawing/2014/main" id="{29D4D9AF-B3BE-E04E-A384-D81E2D69C361}"/>
              </a:ext>
            </a:extLst>
          </p:cNvPr>
          <p:cNvPicPr>
            <a:picLocks noChangeAspect="1"/>
          </p:cNvPicPr>
          <p:nvPr userDrawn="1"/>
        </p:nvPicPr>
        <p:blipFill>
          <a:blip r:embed="rId2"/>
          <a:stretch>
            <a:fillRect/>
          </a:stretch>
        </p:blipFill>
        <p:spPr>
          <a:xfrm>
            <a:off x="-1445266" y="2053653"/>
            <a:ext cx="13694523" cy="4871804"/>
          </a:xfrm>
          <a:prstGeom prst="rect">
            <a:avLst/>
          </a:prstGeom>
        </p:spPr>
      </p:pic>
      <p:pic>
        <p:nvPicPr>
          <p:cNvPr id="7" name="Picture 6">
            <a:extLst>
              <a:ext uri="{FF2B5EF4-FFF2-40B4-BE49-F238E27FC236}">
                <a16:creationId xmlns:a16="http://schemas.microsoft.com/office/drawing/2014/main" id="{FF14A3FB-09BC-3544-AE75-F67B1B8153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590728088"/>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o innholdsdel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51741BBD-95E3-4190-867F-591FBE97852F}"/>
              </a:ext>
            </a:extLst>
          </p:cNvPr>
          <p:cNvSpPr>
            <a:spLocks noGrp="1"/>
          </p:cNvSpPr>
          <p:nvPr>
            <p:ph type="dt" sz="half" idx="10"/>
          </p:nvPr>
        </p:nvSpPr>
        <p:spPr/>
        <p:txBody>
          <a:bodyPr/>
          <a:lstStyle/>
          <a:p>
            <a:fld id="{F78E250C-92AF-4BC3-B87C-945E8A4635B6}" type="datetime1">
              <a:rPr lang="nb-NO" smtClean="0"/>
              <a:t>31.08.2023</a:t>
            </a:fld>
            <a:endParaRPr lang="nb-NO"/>
          </a:p>
        </p:txBody>
      </p:sp>
      <p:sp>
        <p:nvSpPr>
          <p:cNvPr id="6" name="Plassholder for bunntekst 5">
            <a:extLst>
              <a:ext uri="{FF2B5EF4-FFF2-40B4-BE49-F238E27FC236}">
                <a16:creationId xmlns:a16="http://schemas.microsoft.com/office/drawing/2014/main" id="{8D798957-855C-40CA-8500-356A29414EC6}"/>
              </a:ext>
            </a:extLst>
          </p:cNvPr>
          <p:cNvSpPr>
            <a:spLocks noGrp="1"/>
          </p:cNvSpPr>
          <p:nvPr>
            <p:ph type="ftr" sz="quarter" idx="11"/>
          </p:nvPr>
        </p:nvSpPr>
        <p:spPr/>
        <p:txBody>
          <a:bodyPr/>
          <a:lstStyle/>
          <a:p>
            <a:r>
              <a:rPr lang="nb-NO"/>
              <a:t>41690366 - lars.selbekk@marker.kommune.no</a:t>
            </a:r>
          </a:p>
        </p:txBody>
      </p:sp>
      <p:sp>
        <p:nvSpPr>
          <p:cNvPr id="7" name="Plassholder for lysbildenummer 6">
            <a:extLst>
              <a:ext uri="{FF2B5EF4-FFF2-40B4-BE49-F238E27FC236}">
                <a16:creationId xmlns:a16="http://schemas.microsoft.com/office/drawing/2014/main" id="{469285DB-C031-4806-905D-D2F112BC5074}"/>
              </a:ext>
            </a:extLst>
          </p:cNvPr>
          <p:cNvSpPr>
            <a:spLocks noGrp="1"/>
          </p:cNvSpPr>
          <p:nvPr>
            <p:ph type="sldNum" sz="quarter" idx="12"/>
          </p:nvPr>
        </p:nvSpPr>
        <p:spPr/>
        <p:txBody>
          <a:bodyPr/>
          <a:lstStyle/>
          <a:p>
            <a:fld id="{D1CAFBFE-CBA0-4674-808E-96A0AD393AB5}" type="slidenum">
              <a:rPr lang="nb-NO" smtClean="0"/>
              <a:t>‹#›</a:t>
            </a:fld>
            <a:endParaRPr lang="nb-NO"/>
          </a:p>
        </p:txBody>
      </p:sp>
      <p:sp>
        <p:nvSpPr>
          <p:cNvPr id="11" name="Tittel 1">
            <a:extLst>
              <a:ext uri="{FF2B5EF4-FFF2-40B4-BE49-F238E27FC236}">
                <a16:creationId xmlns:a16="http://schemas.microsoft.com/office/drawing/2014/main" id="{93DEAF2C-6B1C-42B3-AE52-E8DA4DE46343}"/>
              </a:ext>
            </a:extLst>
          </p:cNvPr>
          <p:cNvSpPr>
            <a:spLocks noGrp="1"/>
          </p:cNvSpPr>
          <p:nvPr>
            <p:ph type="title"/>
          </p:nvPr>
        </p:nvSpPr>
        <p:spPr>
          <a:xfrm>
            <a:off x="838200" y="347662"/>
            <a:ext cx="10515600" cy="1325563"/>
          </a:xfrm>
        </p:spPr>
        <p:txBody>
          <a:bodyPr/>
          <a:lstStyle/>
          <a:p>
            <a:r>
              <a:rPr lang="nb-NO"/>
              <a:t>Klikk for å redigere tittelstil</a:t>
            </a:r>
          </a:p>
        </p:txBody>
      </p:sp>
      <p:sp>
        <p:nvSpPr>
          <p:cNvPr id="12" name="Plassholder for innhold 2">
            <a:extLst>
              <a:ext uri="{FF2B5EF4-FFF2-40B4-BE49-F238E27FC236}">
                <a16:creationId xmlns:a16="http://schemas.microsoft.com/office/drawing/2014/main" id="{A8B64D4B-C7B3-4EFC-B866-C17B1F0A5AB1}"/>
              </a:ext>
            </a:extLst>
          </p:cNvPr>
          <p:cNvSpPr>
            <a:spLocks noGrp="1"/>
          </p:cNvSpPr>
          <p:nvPr>
            <p:ph sz="half" idx="1"/>
          </p:nvPr>
        </p:nvSpPr>
        <p:spPr>
          <a:xfrm>
            <a:off x="838200" y="166306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3">
            <a:extLst>
              <a:ext uri="{FF2B5EF4-FFF2-40B4-BE49-F238E27FC236}">
                <a16:creationId xmlns:a16="http://schemas.microsoft.com/office/drawing/2014/main" id="{1C7DF5C2-F91B-4CC9-B910-48EDE410C08C}"/>
              </a:ext>
            </a:extLst>
          </p:cNvPr>
          <p:cNvSpPr>
            <a:spLocks noGrp="1"/>
          </p:cNvSpPr>
          <p:nvPr>
            <p:ph sz="half" idx="2"/>
          </p:nvPr>
        </p:nvSpPr>
        <p:spPr>
          <a:xfrm>
            <a:off x="6172200" y="166306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89599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E: ikon biologi">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3" name="Picture 2">
            <a:extLst>
              <a:ext uri="{FF2B5EF4-FFF2-40B4-BE49-F238E27FC236}">
                <a16:creationId xmlns:a16="http://schemas.microsoft.com/office/drawing/2014/main" id="{ECE44DCD-DD16-6F4D-80EF-4D991E4DADE7}"/>
              </a:ext>
            </a:extLst>
          </p:cNvPr>
          <p:cNvPicPr>
            <a:picLocks noChangeAspect="1"/>
          </p:cNvPicPr>
          <p:nvPr userDrawn="1"/>
        </p:nvPicPr>
        <p:blipFill>
          <a:blip r:embed="rId2"/>
          <a:stretch>
            <a:fillRect/>
          </a:stretch>
        </p:blipFill>
        <p:spPr>
          <a:xfrm>
            <a:off x="-1085785" y="2185228"/>
            <a:ext cx="13324664" cy="4740228"/>
          </a:xfrm>
          <a:prstGeom prst="rect">
            <a:avLst/>
          </a:prstGeom>
        </p:spPr>
      </p:pic>
      <p:pic>
        <p:nvPicPr>
          <p:cNvPr id="7" name="Picture 6">
            <a:extLst>
              <a:ext uri="{FF2B5EF4-FFF2-40B4-BE49-F238E27FC236}">
                <a16:creationId xmlns:a16="http://schemas.microsoft.com/office/drawing/2014/main" id="{404DCE33-C76B-A44A-9D24-FCDE39E19D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2614660122"/>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E: ikon miljø">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D7965-EA49-7644-9536-09C97D66A6FA}"/>
              </a:ext>
            </a:extLst>
          </p:cNvPr>
          <p:cNvSpPr/>
          <p:nvPr userDrawn="1"/>
        </p:nvSpPr>
        <p:spPr>
          <a:xfrm>
            <a:off x="0" y="2241550"/>
            <a:ext cx="12192000" cy="461645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13" name="Text Placeholder 3">
            <a:extLst>
              <a:ext uri="{FF2B5EF4-FFF2-40B4-BE49-F238E27FC236}">
                <a16:creationId xmlns:a16="http://schemas.microsoft.com/office/drawing/2014/main" id="{F1928B90-12FE-CE4E-AAFD-DC06E3AAA4DB}"/>
              </a:ext>
            </a:extLst>
          </p:cNvPr>
          <p:cNvSpPr>
            <a:spLocks noGrp="1"/>
          </p:cNvSpPr>
          <p:nvPr>
            <p:ph type="body" sz="quarter" idx="11" hasCustomPrompt="1"/>
          </p:nvPr>
        </p:nvSpPr>
        <p:spPr>
          <a:xfrm>
            <a:off x="4403725" y="1640264"/>
            <a:ext cx="7164388" cy="399239"/>
          </a:xfrm>
        </p:spPr>
        <p:txBody>
          <a:bodyPr>
            <a:normAutofit/>
          </a:bodyPr>
          <a:lstStyle>
            <a:lvl1pPr marL="0" indent="0">
              <a:buFontTx/>
              <a:buNone/>
              <a:defRPr sz="2000" b="0" i="0">
                <a:solidFill>
                  <a:schemeClr val="tx2"/>
                </a:solidFill>
                <a:latin typeface="Georgia" panose="02040502050405020303" pitchFamily="18" charset="0"/>
              </a:defRPr>
            </a:lvl1pPr>
          </a:lstStyle>
          <a:p>
            <a:r>
              <a:rPr lang="nb-NO" dirty="0"/>
              <a:t>Navn • konferanse/arrangement • dato </a:t>
            </a:r>
          </a:p>
        </p:txBody>
      </p:sp>
      <p:sp>
        <p:nvSpPr>
          <p:cNvPr id="16" name="Title 9">
            <a:extLst>
              <a:ext uri="{FF2B5EF4-FFF2-40B4-BE49-F238E27FC236}">
                <a16:creationId xmlns:a16="http://schemas.microsoft.com/office/drawing/2014/main" id="{D3678B93-BF3F-FA4E-B4C1-9D063E1F1FED}"/>
              </a:ext>
            </a:extLst>
          </p:cNvPr>
          <p:cNvSpPr>
            <a:spLocks noGrp="1"/>
          </p:cNvSpPr>
          <p:nvPr>
            <p:ph type="title" hasCustomPrompt="1"/>
          </p:nvPr>
        </p:nvSpPr>
        <p:spPr>
          <a:xfrm>
            <a:off x="4403725" y="345440"/>
            <a:ext cx="7164388" cy="1114057"/>
          </a:xfrm>
        </p:spPr>
        <p:txBody>
          <a:bodyPr anchor="ctr"/>
          <a:lstStyle>
            <a:lvl1pPr marL="0">
              <a:lnSpc>
                <a:spcPct val="100000"/>
              </a:lnSpc>
              <a:spcBef>
                <a:spcPts val="100"/>
              </a:spcBef>
              <a:defRPr>
                <a:solidFill>
                  <a:schemeClr val="tx1"/>
                </a:solidFill>
              </a:defRPr>
            </a:lvl1pPr>
          </a:lstStyle>
          <a:p>
            <a:r>
              <a:rPr lang="en-GB" dirty="0" err="1"/>
              <a:t>Førsteside</a:t>
            </a:r>
            <a:r>
              <a:rPr lang="en-GB" dirty="0"/>
              <a:t>, </a:t>
            </a:r>
            <a:r>
              <a:rPr lang="en-GB" dirty="0" err="1"/>
              <a:t>tittel</a:t>
            </a:r>
            <a:r>
              <a:rPr lang="en-GB" dirty="0"/>
              <a:t> Georgia 32 </a:t>
            </a:r>
            <a:r>
              <a:rPr lang="en-GB" dirty="0" err="1"/>
              <a:t>pt</a:t>
            </a:r>
            <a:r>
              <a:rPr lang="en-GB" dirty="0"/>
              <a:t>, </a:t>
            </a:r>
            <a:br>
              <a:rPr lang="en-GB" dirty="0"/>
            </a:br>
            <a:r>
              <a:rPr lang="en-GB" dirty="0"/>
              <a:t>max 80 </a:t>
            </a:r>
            <a:r>
              <a:rPr lang="en-GB" dirty="0" err="1"/>
              <a:t>tegn</a:t>
            </a:r>
            <a:r>
              <a:rPr lang="en-GB" dirty="0"/>
              <a:t>, 1 </a:t>
            </a:r>
            <a:r>
              <a:rPr lang="en-GB" dirty="0" err="1"/>
              <a:t>eller</a:t>
            </a:r>
            <a:r>
              <a:rPr lang="en-GB" dirty="0"/>
              <a:t> 2 </a:t>
            </a:r>
            <a:r>
              <a:rPr lang="en-GB" dirty="0" err="1"/>
              <a:t>linjer</a:t>
            </a:r>
            <a:r>
              <a:rPr lang="en-GB" dirty="0"/>
              <a:t> </a:t>
            </a:r>
            <a:endParaRPr lang="nb-NO" dirty="0"/>
          </a:p>
        </p:txBody>
      </p:sp>
      <p:pic>
        <p:nvPicPr>
          <p:cNvPr id="4" name="Picture 3">
            <a:extLst>
              <a:ext uri="{FF2B5EF4-FFF2-40B4-BE49-F238E27FC236}">
                <a16:creationId xmlns:a16="http://schemas.microsoft.com/office/drawing/2014/main" id="{967E2EBA-9B98-B64A-A2BE-609B053EED4E}"/>
              </a:ext>
            </a:extLst>
          </p:cNvPr>
          <p:cNvPicPr>
            <a:picLocks noChangeAspect="1"/>
          </p:cNvPicPr>
          <p:nvPr userDrawn="1"/>
        </p:nvPicPr>
        <p:blipFill>
          <a:blip r:embed="rId2"/>
          <a:stretch>
            <a:fillRect/>
          </a:stretch>
        </p:blipFill>
        <p:spPr>
          <a:xfrm>
            <a:off x="-1161739" y="2173575"/>
            <a:ext cx="13446047" cy="4783409"/>
          </a:xfrm>
          <a:prstGeom prst="rect">
            <a:avLst/>
          </a:prstGeom>
        </p:spPr>
      </p:pic>
      <p:pic>
        <p:nvPicPr>
          <p:cNvPr id="7" name="Picture 6">
            <a:extLst>
              <a:ext uri="{FF2B5EF4-FFF2-40B4-BE49-F238E27FC236}">
                <a16:creationId xmlns:a16="http://schemas.microsoft.com/office/drawing/2014/main" id="{E3BD3ABD-895F-6840-A0BF-E10911BEC0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564" y="0"/>
            <a:ext cx="3275484" cy="2315665"/>
          </a:xfrm>
          <a:prstGeom prst="rect">
            <a:avLst/>
          </a:prstGeom>
        </p:spPr>
      </p:pic>
    </p:spTree>
    <p:extLst>
      <p:ext uri="{BB962C8B-B14F-4D97-AF65-F5344CB8AC3E}">
        <p14:creationId xmlns:p14="http://schemas.microsoft.com/office/powerpoint/2010/main" val="2877392975"/>
      </p:ext>
    </p:extLst>
  </p:cSld>
  <p:clrMapOvr>
    <a:masterClrMapping/>
  </p:clrMapOvr>
  <p:extLst>
    <p:ext uri="{DCECCB84-F9BA-43D5-87BE-67443E8EF086}">
      <p15:sldGuideLst xmlns:p15="http://schemas.microsoft.com/office/powerpoint/2012/main">
        <p15:guide id="1" orient="horz" pos="255">
          <p15:clr>
            <a:srgbClr val="FBAE40"/>
          </p15:clr>
        </p15:guide>
        <p15:guide id="2" pos="1232">
          <p15:clr>
            <a:srgbClr val="FBAE40"/>
          </p15:clr>
        </p15:guide>
        <p15:guide id="3" orient="horz" pos="120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795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496D3C-ADB8-64DC-46A1-EFF115998FC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4956977-DED5-443D-98CF-A61A68D501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7EDD00A-1AF8-4571-96FF-F7EF90355577}"/>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5" name="Plassholder for bunntekst 4">
            <a:extLst>
              <a:ext uri="{FF2B5EF4-FFF2-40B4-BE49-F238E27FC236}">
                <a16:creationId xmlns:a16="http://schemas.microsoft.com/office/drawing/2014/main" id="{36453F72-E673-FACC-0C16-0A31A519A3A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0C5BE83-C811-2787-4DA5-5173B0CDCB5A}"/>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1967040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7C586-95B3-6F04-03D4-A57ED0442B0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F051309-5944-0121-B1CF-B1029CE4765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632424D-4FFB-F4ED-29E6-8193CF817492}"/>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5" name="Plassholder for bunntekst 4">
            <a:extLst>
              <a:ext uri="{FF2B5EF4-FFF2-40B4-BE49-F238E27FC236}">
                <a16:creationId xmlns:a16="http://schemas.microsoft.com/office/drawing/2014/main" id="{E43A6200-0192-668A-0C45-B3780B7A38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FA2256D-04F3-73DA-985D-43230F166E70}"/>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16493590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F3A65B-D4BE-3AB3-9617-68E45A6225E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0D1C94E-1BD4-885F-7462-95B8F8344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8450041-DA7F-FB30-94DC-1C1A1BBADB33}"/>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5" name="Plassholder for bunntekst 4">
            <a:extLst>
              <a:ext uri="{FF2B5EF4-FFF2-40B4-BE49-F238E27FC236}">
                <a16:creationId xmlns:a16="http://schemas.microsoft.com/office/drawing/2014/main" id="{0BF5CF4A-7C87-CB5D-D84A-F5AC5151767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6846807-76F1-C11D-2C3B-EA23F5C68D87}"/>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1426705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E13A8C-C171-EAAE-F07B-0F820D40562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9E9E6B1-CBA2-CDBD-697A-B44D660127F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F8735B-A1FA-9952-C69A-DBD5681E68A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3381E7E-BF34-AB8F-1A54-4E79839E9CD1}"/>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6" name="Plassholder for bunntekst 5">
            <a:extLst>
              <a:ext uri="{FF2B5EF4-FFF2-40B4-BE49-F238E27FC236}">
                <a16:creationId xmlns:a16="http://schemas.microsoft.com/office/drawing/2014/main" id="{8364A4DB-CEB2-A98D-32C8-B6A6C946F74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5DD5E34-9086-F61E-7D9B-78DF4127A40A}"/>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519747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E8A4C7-C51B-8B05-C8B7-D9A7702561E9}"/>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0F8A371-C10A-8225-E97E-2AC203FE28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BEC977F-657E-3FB5-5EE8-15247455238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8092437-2069-A43C-636D-AA16C99E0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093CEE2-E5B0-8FC6-3EBB-3F8692779DB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6D067B0-7ED0-FCD0-19C6-70FFFAAB680E}"/>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8" name="Plassholder for bunntekst 7">
            <a:extLst>
              <a:ext uri="{FF2B5EF4-FFF2-40B4-BE49-F238E27FC236}">
                <a16:creationId xmlns:a16="http://schemas.microsoft.com/office/drawing/2014/main" id="{5528B356-3AA8-B89C-FAA7-31E8DFC9F72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4A3323C-AE28-3ABD-6E96-B546C186BF14}"/>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1397492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99B0BC-E6CF-B0D0-B7D0-AA197FA66BE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BAC8BB1-AD44-E274-C587-D6D5F83FE73E}"/>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4" name="Plassholder for bunntekst 3">
            <a:extLst>
              <a:ext uri="{FF2B5EF4-FFF2-40B4-BE49-F238E27FC236}">
                <a16:creationId xmlns:a16="http://schemas.microsoft.com/office/drawing/2014/main" id="{F959F0EF-DCC4-6DB6-6C0E-1C587D0414F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E90FBE2-632E-3E2F-7E6A-AFBA716FB048}"/>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3847724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30D651C-D86F-DEE8-5A18-0342DA029252}"/>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3" name="Plassholder for bunntekst 2">
            <a:extLst>
              <a:ext uri="{FF2B5EF4-FFF2-40B4-BE49-F238E27FC236}">
                <a16:creationId xmlns:a16="http://schemas.microsoft.com/office/drawing/2014/main" id="{8B150EDB-3837-0D3B-37AA-07D51FD5F76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6E8C532-6EB6-5667-F32D-CFCD8B08A26E}"/>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24859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Deloverskri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F4A04C-780B-4515-B6E3-25EA18CCE6F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8AC93FC-0670-4DF7-A16D-84A070729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CF98A96B-D8D5-4E76-BA7B-42798D26A0D2}"/>
              </a:ext>
            </a:extLst>
          </p:cNvPr>
          <p:cNvSpPr>
            <a:spLocks noGrp="1"/>
          </p:cNvSpPr>
          <p:nvPr>
            <p:ph type="dt" sz="half" idx="10"/>
          </p:nvPr>
        </p:nvSpPr>
        <p:spPr/>
        <p:txBody>
          <a:bodyPr/>
          <a:lstStyle/>
          <a:p>
            <a:fld id="{E6294B12-2AED-46F3-9BE5-92133DF80221}" type="datetime1">
              <a:rPr lang="nb-NO" smtClean="0"/>
              <a:t>31.08.2023</a:t>
            </a:fld>
            <a:endParaRPr lang="nb-NO"/>
          </a:p>
        </p:txBody>
      </p:sp>
      <p:sp>
        <p:nvSpPr>
          <p:cNvPr id="5" name="Plassholder for bunntekst 4">
            <a:extLst>
              <a:ext uri="{FF2B5EF4-FFF2-40B4-BE49-F238E27FC236}">
                <a16:creationId xmlns:a16="http://schemas.microsoft.com/office/drawing/2014/main" id="{40E5D80D-AC0D-4222-AD44-9FE4675EABBB}"/>
              </a:ext>
            </a:extLst>
          </p:cNvPr>
          <p:cNvSpPr>
            <a:spLocks noGrp="1"/>
          </p:cNvSpPr>
          <p:nvPr>
            <p:ph type="ftr" sz="quarter" idx="11"/>
          </p:nvPr>
        </p:nvSpPr>
        <p:spPr/>
        <p:txBody>
          <a:bodyPr/>
          <a:lstStyle/>
          <a:p>
            <a:r>
              <a:rPr lang="nb-NO"/>
              <a:t>41690366 - lars.selbekk@marker.kommune.no</a:t>
            </a:r>
          </a:p>
        </p:txBody>
      </p:sp>
      <p:sp>
        <p:nvSpPr>
          <p:cNvPr id="6" name="Plassholder for lysbildenummer 5">
            <a:extLst>
              <a:ext uri="{FF2B5EF4-FFF2-40B4-BE49-F238E27FC236}">
                <a16:creationId xmlns:a16="http://schemas.microsoft.com/office/drawing/2014/main" id="{F72B24D9-20F6-447F-A0A4-31406676FDF1}"/>
              </a:ext>
            </a:extLst>
          </p:cNvPr>
          <p:cNvSpPr>
            <a:spLocks noGrp="1"/>
          </p:cNvSpPr>
          <p:nvPr>
            <p:ph type="sldNum" sz="quarter" idx="12"/>
          </p:nvPr>
        </p:nvSpPr>
        <p:spPr/>
        <p:txBody>
          <a:bodyPr/>
          <a:lstStyle/>
          <a:p>
            <a:fld id="{D1CAFBFE-CBA0-4674-808E-96A0AD393AB5}" type="slidenum">
              <a:rPr lang="nb-NO" smtClean="0"/>
              <a:t>‹#›</a:t>
            </a:fld>
            <a:endParaRPr lang="nb-NO"/>
          </a:p>
        </p:txBody>
      </p:sp>
    </p:spTree>
    <p:extLst>
      <p:ext uri="{BB962C8B-B14F-4D97-AF65-F5344CB8AC3E}">
        <p14:creationId xmlns:p14="http://schemas.microsoft.com/office/powerpoint/2010/main" val="4185658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56A612-48FC-785B-DE47-4A2A609A24B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83AA767-6D4F-2693-1182-23736AA2F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DB20013E-0420-31DD-3DE2-49B2D6A21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61C0F87-E8B4-1EB5-0A21-D8BCC2FE3602}"/>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6" name="Plassholder for bunntekst 5">
            <a:extLst>
              <a:ext uri="{FF2B5EF4-FFF2-40B4-BE49-F238E27FC236}">
                <a16:creationId xmlns:a16="http://schemas.microsoft.com/office/drawing/2014/main" id="{5D6E0528-A0C7-3DA4-9387-3BE1C1CC52D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639CF25-2543-057D-4762-F6F562D58075}"/>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4286236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B0EAC6-52D4-16EB-86B8-374007B07EE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BF0CE8E-5A2B-8FB0-5AF4-BABFEAD827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E61BAD8-0551-9EBA-F854-1C4A2034D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3028FD4-7834-BB49-B5A4-42DECA6098E7}"/>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6" name="Plassholder for bunntekst 5">
            <a:extLst>
              <a:ext uri="{FF2B5EF4-FFF2-40B4-BE49-F238E27FC236}">
                <a16:creationId xmlns:a16="http://schemas.microsoft.com/office/drawing/2014/main" id="{BE058DD9-16B5-AD88-600C-7A80608F96C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C9A98C4-D1E4-4B6E-8420-283750A6C28C}"/>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2128827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66E243-1F16-0B6C-A38C-AF91CA25F13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77D20F7-6350-2604-CEA9-4647F32DEB2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745D02F-DEBD-60D6-AD99-D4907B7FE56A}"/>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5" name="Plassholder for bunntekst 4">
            <a:extLst>
              <a:ext uri="{FF2B5EF4-FFF2-40B4-BE49-F238E27FC236}">
                <a16:creationId xmlns:a16="http://schemas.microsoft.com/office/drawing/2014/main" id="{05B96840-8F5B-6A61-7A18-FC6B16E2CA3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1E3D748-0DDE-D6FC-662F-5B7FF4273826}"/>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2760843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C3C7205-3F0F-96B0-77B1-E7FFF71449A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98D5164-5CCF-E2D0-8D9A-D7B844FD0B1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7C917E-1E1C-8488-0764-397EEFFFC022}"/>
              </a:ext>
            </a:extLst>
          </p:cNvPr>
          <p:cNvSpPr>
            <a:spLocks noGrp="1"/>
          </p:cNvSpPr>
          <p:nvPr>
            <p:ph type="dt" sz="half" idx="10"/>
          </p:nvPr>
        </p:nvSpPr>
        <p:spPr/>
        <p:txBody>
          <a:bodyPr/>
          <a:lstStyle/>
          <a:p>
            <a:fld id="{7CD3CA2B-0C00-4A0F-ABC7-D0C6F28C4B78}" type="datetimeFigureOut">
              <a:rPr lang="nb-NO" smtClean="0"/>
              <a:t>31.08.2023</a:t>
            </a:fld>
            <a:endParaRPr lang="nb-NO"/>
          </a:p>
        </p:txBody>
      </p:sp>
      <p:sp>
        <p:nvSpPr>
          <p:cNvPr id="5" name="Plassholder for bunntekst 4">
            <a:extLst>
              <a:ext uri="{FF2B5EF4-FFF2-40B4-BE49-F238E27FC236}">
                <a16:creationId xmlns:a16="http://schemas.microsoft.com/office/drawing/2014/main" id="{05840D0F-7202-3A92-2C79-CC71C0D18A3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9399DED-8E30-6DD6-13EE-B16F2A58CFFE}"/>
              </a:ext>
            </a:extLst>
          </p:cNvPr>
          <p:cNvSpPr>
            <a:spLocks noGrp="1"/>
          </p:cNvSpPr>
          <p:nvPr>
            <p:ph type="sldNum" sz="quarter" idx="12"/>
          </p:nvPr>
        </p:nvSpPr>
        <p:spPr/>
        <p:txBody>
          <a:bodyPr/>
          <a:lstStyle/>
          <a:p>
            <a:fld id="{A89B47D4-47FA-477D-B846-DF5B43004E93}" type="slidenum">
              <a:rPr lang="nb-NO" smtClean="0"/>
              <a:t>‹#›</a:t>
            </a:fld>
            <a:endParaRPr lang="nb-NO"/>
          </a:p>
        </p:txBody>
      </p:sp>
    </p:spTree>
    <p:extLst>
      <p:ext uri="{BB962C8B-B14F-4D97-AF65-F5344CB8AC3E}">
        <p14:creationId xmlns:p14="http://schemas.microsoft.com/office/powerpoint/2010/main" val="295695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tel og innho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BFC922-502A-48AB-8F2D-88792D207FB6}"/>
              </a:ext>
            </a:extLst>
          </p:cNvPr>
          <p:cNvSpPr>
            <a:spLocks noGrp="1"/>
          </p:cNvSpPr>
          <p:nvPr>
            <p:ph type="dt" sz="half" idx="10"/>
          </p:nvPr>
        </p:nvSpPr>
        <p:spPr/>
        <p:txBody>
          <a:bodyPr/>
          <a:lstStyle/>
          <a:p>
            <a:fld id="{26678797-1962-41DF-8280-4F98C0988D7D}" type="datetime1">
              <a:rPr lang="nb-NO" smtClean="0"/>
              <a:t>31.08.2023</a:t>
            </a:fld>
            <a:endParaRPr lang="nb-NO"/>
          </a:p>
        </p:txBody>
      </p:sp>
      <p:sp>
        <p:nvSpPr>
          <p:cNvPr id="5" name="Plassholder for bunntekst 4">
            <a:extLst>
              <a:ext uri="{FF2B5EF4-FFF2-40B4-BE49-F238E27FC236}">
                <a16:creationId xmlns:a16="http://schemas.microsoft.com/office/drawing/2014/main" id="{15E146E2-2983-4575-AB72-5AB463AD13EF}"/>
              </a:ext>
            </a:extLst>
          </p:cNvPr>
          <p:cNvSpPr>
            <a:spLocks noGrp="1"/>
          </p:cNvSpPr>
          <p:nvPr>
            <p:ph type="ftr" sz="quarter" idx="11"/>
          </p:nvPr>
        </p:nvSpPr>
        <p:spPr/>
        <p:txBody>
          <a:bodyPr/>
          <a:lstStyle/>
          <a:p>
            <a:r>
              <a:rPr lang="nb-NO"/>
              <a:t>41690366 - lars.selbekk@marker.kommune.no</a:t>
            </a:r>
          </a:p>
        </p:txBody>
      </p:sp>
      <p:sp>
        <p:nvSpPr>
          <p:cNvPr id="6" name="Plassholder for lysbildenummer 5">
            <a:extLst>
              <a:ext uri="{FF2B5EF4-FFF2-40B4-BE49-F238E27FC236}">
                <a16:creationId xmlns:a16="http://schemas.microsoft.com/office/drawing/2014/main" id="{199D9D4A-8176-4014-8296-BB25CF7B740E}"/>
              </a:ext>
            </a:extLst>
          </p:cNvPr>
          <p:cNvSpPr>
            <a:spLocks noGrp="1"/>
          </p:cNvSpPr>
          <p:nvPr>
            <p:ph type="sldNum" sz="quarter" idx="12"/>
          </p:nvPr>
        </p:nvSpPr>
        <p:spPr/>
        <p:txBody>
          <a:bodyPr/>
          <a:lstStyle/>
          <a:p>
            <a:fld id="{D1CAFBFE-CBA0-4674-808E-96A0AD393AB5}" type="slidenum">
              <a:rPr lang="nb-NO" smtClean="0"/>
              <a:t>‹#›</a:t>
            </a:fld>
            <a:endParaRPr lang="nb-NO"/>
          </a:p>
        </p:txBody>
      </p:sp>
      <p:sp>
        <p:nvSpPr>
          <p:cNvPr id="7" name="Tittel 1">
            <a:extLst>
              <a:ext uri="{FF2B5EF4-FFF2-40B4-BE49-F238E27FC236}">
                <a16:creationId xmlns:a16="http://schemas.microsoft.com/office/drawing/2014/main" id="{F009E1F6-0440-4009-9B00-C23B44616FF5}"/>
              </a:ext>
            </a:extLst>
          </p:cNvPr>
          <p:cNvSpPr>
            <a:spLocks noGrp="1"/>
          </p:cNvSpPr>
          <p:nvPr>
            <p:ph type="title"/>
          </p:nvPr>
        </p:nvSpPr>
        <p:spPr>
          <a:xfrm>
            <a:off x="838200" y="353148"/>
            <a:ext cx="10515600" cy="1325563"/>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89092F19-41E5-46FC-A971-77061F120F2C}"/>
              </a:ext>
            </a:extLst>
          </p:cNvPr>
          <p:cNvSpPr>
            <a:spLocks noGrp="1"/>
          </p:cNvSpPr>
          <p:nvPr>
            <p:ph idx="1"/>
          </p:nvPr>
        </p:nvSpPr>
        <p:spPr>
          <a:xfrm>
            <a:off x="838200" y="1660702"/>
            <a:ext cx="10515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1836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o innholdsdel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51741BBD-95E3-4190-867F-591FBE97852F}"/>
              </a:ext>
            </a:extLst>
          </p:cNvPr>
          <p:cNvSpPr>
            <a:spLocks noGrp="1"/>
          </p:cNvSpPr>
          <p:nvPr>
            <p:ph type="dt" sz="half" idx="10"/>
          </p:nvPr>
        </p:nvSpPr>
        <p:spPr/>
        <p:txBody>
          <a:bodyPr/>
          <a:lstStyle/>
          <a:p>
            <a:fld id="{D5E6C90D-BB5C-48E5-A04E-3D3DA314A78C}" type="datetime1">
              <a:rPr lang="nb-NO" smtClean="0"/>
              <a:t>31.08.2023</a:t>
            </a:fld>
            <a:endParaRPr lang="nb-NO"/>
          </a:p>
        </p:txBody>
      </p:sp>
      <p:sp>
        <p:nvSpPr>
          <p:cNvPr id="6" name="Plassholder for bunntekst 5">
            <a:extLst>
              <a:ext uri="{FF2B5EF4-FFF2-40B4-BE49-F238E27FC236}">
                <a16:creationId xmlns:a16="http://schemas.microsoft.com/office/drawing/2014/main" id="{8D798957-855C-40CA-8500-356A29414EC6}"/>
              </a:ext>
            </a:extLst>
          </p:cNvPr>
          <p:cNvSpPr>
            <a:spLocks noGrp="1"/>
          </p:cNvSpPr>
          <p:nvPr>
            <p:ph type="ftr" sz="quarter" idx="11"/>
          </p:nvPr>
        </p:nvSpPr>
        <p:spPr/>
        <p:txBody>
          <a:bodyPr/>
          <a:lstStyle/>
          <a:p>
            <a:r>
              <a:rPr lang="nb-NO"/>
              <a:t>41690366 - lars.selbekk@marker.kommune.no</a:t>
            </a:r>
          </a:p>
        </p:txBody>
      </p:sp>
      <p:sp>
        <p:nvSpPr>
          <p:cNvPr id="7" name="Plassholder for lysbildenummer 6">
            <a:extLst>
              <a:ext uri="{FF2B5EF4-FFF2-40B4-BE49-F238E27FC236}">
                <a16:creationId xmlns:a16="http://schemas.microsoft.com/office/drawing/2014/main" id="{469285DB-C031-4806-905D-D2F112BC5074}"/>
              </a:ext>
            </a:extLst>
          </p:cNvPr>
          <p:cNvSpPr>
            <a:spLocks noGrp="1"/>
          </p:cNvSpPr>
          <p:nvPr>
            <p:ph type="sldNum" sz="quarter" idx="12"/>
          </p:nvPr>
        </p:nvSpPr>
        <p:spPr/>
        <p:txBody>
          <a:bodyPr/>
          <a:lstStyle/>
          <a:p>
            <a:fld id="{D1CAFBFE-CBA0-4674-808E-96A0AD393AB5}" type="slidenum">
              <a:rPr lang="nb-NO" smtClean="0"/>
              <a:t>‹#›</a:t>
            </a:fld>
            <a:endParaRPr lang="nb-NO"/>
          </a:p>
        </p:txBody>
      </p:sp>
      <p:sp>
        <p:nvSpPr>
          <p:cNvPr id="8" name="Tittel 1">
            <a:extLst>
              <a:ext uri="{FF2B5EF4-FFF2-40B4-BE49-F238E27FC236}">
                <a16:creationId xmlns:a16="http://schemas.microsoft.com/office/drawing/2014/main" id="{3FA67221-6640-408E-83E6-0FF43141DA58}"/>
              </a:ext>
            </a:extLst>
          </p:cNvPr>
          <p:cNvSpPr>
            <a:spLocks noGrp="1"/>
          </p:cNvSpPr>
          <p:nvPr>
            <p:ph type="title"/>
          </p:nvPr>
        </p:nvSpPr>
        <p:spPr>
          <a:xfrm>
            <a:off x="838200" y="347662"/>
            <a:ext cx="10515600" cy="1325563"/>
          </a:xfrm>
        </p:spPr>
        <p:txBody>
          <a:bodyPr/>
          <a:lstStyle/>
          <a:p>
            <a:r>
              <a:rPr lang="nb-NO"/>
              <a:t>Klikk for å redigere tittelstil</a:t>
            </a:r>
          </a:p>
        </p:txBody>
      </p:sp>
      <p:sp>
        <p:nvSpPr>
          <p:cNvPr id="9" name="Plassholder for innhold 2">
            <a:extLst>
              <a:ext uri="{FF2B5EF4-FFF2-40B4-BE49-F238E27FC236}">
                <a16:creationId xmlns:a16="http://schemas.microsoft.com/office/drawing/2014/main" id="{255894DF-25BC-4278-BE32-415A4F1CF1AE}"/>
              </a:ext>
            </a:extLst>
          </p:cNvPr>
          <p:cNvSpPr>
            <a:spLocks noGrp="1"/>
          </p:cNvSpPr>
          <p:nvPr>
            <p:ph sz="half" idx="1"/>
          </p:nvPr>
        </p:nvSpPr>
        <p:spPr>
          <a:xfrm>
            <a:off x="838200" y="166306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3">
            <a:extLst>
              <a:ext uri="{FF2B5EF4-FFF2-40B4-BE49-F238E27FC236}">
                <a16:creationId xmlns:a16="http://schemas.microsoft.com/office/drawing/2014/main" id="{0925E977-91BE-410F-AAC2-1CEF0FA7790D}"/>
              </a:ext>
            </a:extLst>
          </p:cNvPr>
          <p:cNvSpPr>
            <a:spLocks noGrp="1"/>
          </p:cNvSpPr>
          <p:nvPr>
            <p:ph sz="half" idx="2"/>
          </p:nvPr>
        </p:nvSpPr>
        <p:spPr>
          <a:xfrm>
            <a:off x="6172200" y="166306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58510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E33B31C-0E23-4FB0-9288-7A0FF53AE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98159DAF-5895-4C9B-A35A-453F806EE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E1C0A08D-8A34-44DD-B1D4-71ED3A846849}"/>
              </a:ext>
            </a:extLst>
          </p:cNvPr>
          <p:cNvSpPr>
            <a:spLocks noGrp="1"/>
          </p:cNvSpPr>
          <p:nvPr>
            <p:ph type="dt" sz="half" idx="2"/>
          </p:nvPr>
        </p:nvSpPr>
        <p:spPr>
          <a:xfrm>
            <a:off x="838200" y="65389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63037-F243-4BF4-920F-F3B0763D04C2}" type="datetime1">
              <a:rPr lang="nb-NO" smtClean="0"/>
              <a:t>31.08.2023</a:t>
            </a:fld>
            <a:endParaRPr lang="nb-NO"/>
          </a:p>
        </p:txBody>
      </p:sp>
      <p:sp>
        <p:nvSpPr>
          <p:cNvPr id="5" name="Plassholder for bunntekst 4">
            <a:extLst>
              <a:ext uri="{FF2B5EF4-FFF2-40B4-BE49-F238E27FC236}">
                <a16:creationId xmlns:a16="http://schemas.microsoft.com/office/drawing/2014/main" id="{CBFD8A6E-D837-4B4B-9657-1F4ED94F5B83}"/>
              </a:ext>
            </a:extLst>
          </p:cNvPr>
          <p:cNvSpPr>
            <a:spLocks noGrp="1"/>
          </p:cNvSpPr>
          <p:nvPr>
            <p:ph type="ftr" sz="quarter" idx="3"/>
          </p:nvPr>
        </p:nvSpPr>
        <p:spPr>
          <a:xfrm>
            <a:off x="3718560" y="6538912"/>
            <a:ext cx="476504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dirty="0"/>
              <a:t>41690366 - lars.selbekk@marker.kommune.no</a:t>
            </a:r>
          </a:p>
        </p:txBody>
      </p:sp>
      <p:sp>
        <p:nvSpPr>
          <p:cNvPr id="6" name="Plassholder for lysbildenummer 5">
            <a:extLst>
              <a:ext uri="{FF2B5EF4-FFF2-40B4-BE49-F238E27FC236}">
                <a16:creationId xmlns:a16="http://schemas.microsoft.com/office/drawing/2014/main" id="{2945B9FA-1E45-4D9B-8B1B-822CE8491B80}"/>
              </a:ext>
            </a:extLst>
          </p:cNvPr>
          <p:cNvSpPr>
            <a:spLocks noGrp="1"/>
          </p:cNvSpPr>
          <p:nvPr>
            <p:ph type="sldNum" sz="quarter" idx="4"/>
          </p:nvPr>
        </p:nvSpPr>
        <p:spPr>
          <a:xfrm>
            <a:off x="8610600" y="653216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AFBFE-CBA0-4674-808E-96A0AD393AB5}" type="slidenum">
              <a:rPr lang="nb-NO" smtClean="0"/>
              <a:t>‹#›</a:t>
            </a:fld>
            <a:endParaRPr lang="nb-NO"/>
          </a:p>
        </p:txBody>
      </p:sp>
    </p:spTree>
    <p:extLst>
      <p:ext uri="{BB962C8B-B14F-4D97-AF65-F5344CB8AC3E}">
        <p14:creationId xmlns:p14="http://schemas.microsoft.com/office/powerpoint/2010/main" val="9076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0" r:id="rId5"/>
    <p:sldLayoutId id="2147483665" r:id="rId6"/>
    <p:sldLayoutId id="2147483663" r:id="rId7"/>
    <p:sldLayoutId id="2147483661" r:id="rId8"/>
    <p:sldLayoutId id="2147483667" r:id="rId9"/>
    <p:sldLayoutId id="2147483664" r:id="rId10"/>
    <p:sldLayoutId id="2147483662" r:id="rId11"/>
    <p:sldLayoutId id="2147483666" r:id="rId12"/>
    <p:sldLayoutId id="2147483655" r:id="rId13"/>
    <p:sldLayoutId id="2147483668" r:id="rId14"/>
    <p:sldLayoutId id="2147483653" r:id="rId15"/>
    <p:sldLayoutId id="2147483669" r:id="rId16"/>
    <p:sldLayoutId id="2147483670" r:id="rId17"/>
    <p:sldLayoutId id="2147483671" r:id="rId18"/>
    <p:sldLayoutId id="2147483672" r:id="rId19"/>
  </p:sldLayoutIdLst>
  <p:hf hdr="0"/>
  <p:txStyles>
    <p:titleStyle>
      <a:lvl1pPr algn="l" defTabSz="914400" rtl="0" eaLnBrk="1" latinLnBrk="0" hangingPunct="1">
        <a:lnSpc>
          <a:spcPct val="90000"/>
        </a:lnSpc>
        <a:spcBef>
          <a:spcPct val="0"/>
        </a:spcBef>
        <a:buNone/>
        <a:defRPr sz="4400" kern="1200">
          <a:solidFill>
            <a:schemeClr val="tx1"/>
          </a:solidFill>
          <a:latin typeface="Eras Bold ITC" panose="020B0907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ras Medium ITC" panose="020B06020305040208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ras Medium ITC" panose="020B06020305040208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ras Medium ITC" panose="020B06020305040208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ras Medium ITC" panose="020B06020305040208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ras Medium ITC" panose="020B06020305040208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771C9D-240C-C545-8907-C66CCBA91C06}"/>
              </a:ext>
            </a:extLst>
          </p:cNvPr>
          <p:cNvSpPr>
            <a:spLocks noGrp="1"/>
          </p:cNvSpPr>
          <p:nvPr>
            <p:ph type="body" idx="1"/>
          </p:nvPr>
        </p:nvSpPr>
        <p:spPr>
          <a:xfrm>
            <a:off x="623888" y="2241550"/>
            <a:ext cx="10944224" cy="385127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16" name="Title Placeholder 15">
            <a:extLst>
              <a:ext uri="{FF2B5EF4-FFF2-40B4-BE49-F238E27FC236}">
                <a16:creationId xmlns:a16="http://schemas.microsoft.com/office/drawing/2014/main" id="{85E05183-6F84-1641-BED7-4CDF6696D89D}"/>
              </a:ext>
            </a:extLst>
          </p:cNvPr>
          <p:cNvSpPr>
            <a:spLocks noGrp="1"/>
          </p:cNvSpPr>
          <p:nvPr>
            <p:ph type="title"/>
          </p:nvPr>
        </p:nvSpPr>
        <p:spPr>
          <a:xfrm>
            <a:off x="623889" y="765175"/>
            <a:ext cx="10944224" cy="1327785"/>
          </a:xfrm>
          <a:prstGeom prst="rect">
            <a:avLst/>
          </a:prstGeom>
        </p:spPr>
        <p:txBody>
          <a:bodyPr vert="horz" lIns="91440" tIns="45720" rIns="91440" bIns="45720" rtlCol="0" anchor="ctr">
            <a:normAutofit/>
          </a:bodyPr>
          <a:lstStyle/>
          <a:p>
            <a:r>
              <a:rPr lang="nb-NO"/>
              <a:t>Klikk for å redigere tittelstil</a:t>
            </a:r>
            <a:endParaRPr lang="nb-NO" dirty="0"/>
          </a:p>
        </p:txBody>
      </p:sp>
    </p:spTree>
    <p:extLst>
      <p:ext uri="{BB962C8B-B14F-4D97-AF65-F5344CB8AC3E}">
        <p14:creationId xmlns:p14="http://schemas.microsoft.com/office/powerpoint/2010/main" val="189237537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29" r:id="rId43"/>
  </p:sldLayoutIdLst>
  <p:txStyles>
    <p:titleStyle>
      <a:lvl1pPr marL="9525" indent="0" algn="l" defTabSz="914400" rtl="0" eaLnBrk="1" latinLnBrk="0" hangingPunct="1">
        <a:lnSpc>
          <a:spcPct val="90000"/>
        </a:lnSpc>
        <a:spcBef>
          <a:spcPct val="0"/>
        </a:spcBef>
        <a:buNone/>
        <a:tabLst/>
        <a:defRPr sz="3200" kern="1200" baseline="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0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93">
          <p15:clr>
            <a:srgbClr val="F26B43"/>
          </p15:clr>
        </p15:guide>
        <p15:guide id="3" pos="2525">
          <p15:clr>
            <a:srgbClr val="F26B43"/>
          </p15:clr>
        </p15:guide>
        <p15:guide id="4" pos="2774">
          <p15:clr>
            <a:srgbClr val="F26B43"/>
          </p15:clr>
        </p15:guide>
        <p15:guide id="5" pos="4906">
          <p15:clr>
            <a:srgbClr val="F26B43"/>
          </p15:clr>
        </p15:guide>
        <p15:guide id="6" pos="5155">
          <p15:clr>
            <a:srgbClr val="F26B43"/>
          </p15:clr>
        </p15:guide>
        <p15:guide id="7" pos="7287">
          <p15:clr>
            <a:srgbClr val="F26B43"/>
          </p15:clr>
        </p15:guide>
        <p15:guide id="8" orient="horz" pos="482">
          <p15:clr>
            <a:srgbClr val="F26B43"/>
          </p15:clr>
        </p15:guide>
        <p15:guide id="9" orient="horz" pos="3838">
          <p15:clr>
            <a:srgbClr val="F26B43"/>
          </p15:clr>
        </p15:guide>
        <p15:guide id="10" orient="horz" pos="14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371387F-83F1-DCE4-01A0-70ABEEBED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01CC068-0B4D-9630-260E-3ADA4CF9E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871787E-41A5-9FF3-46CF-357262E38B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3CA2B-0C00-4A0F-ABC7-D0C6F28C4B78}" type="datetimeFigureOut">
              <a:rPr lang="nb-NO" smtClean="0"/>
              <a:t>31.08.2023</a:t>
            </a:fld>
            <a:endParaRPr lang="nb-NO"/>
          </a:p>
        </p:txBody>
      </p:sp>
      <p:sp>
        <p:nvSpPr>
          <p:cNvPr id="5" name="Plassholder for bunntekst 4">
            <a:extLst>
              <a:ext uri="{FF2B5EF4-FFF2-40B4-BE49-F238E27FC236}">
                <a16:creationId xmlns:a16="http://schemas.microsoft.com/office/drawing/2014/main" id="{DC978BEE-550F-1FC7-5BD9-B39C84BE49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30646A0-2C7F-19D1-AD31-C378D85D8D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B47D4-47FA-477D-B846-DF5B43004E93}" type="slidenum">
              <a:rPr lang="nb-NO" smtClean="0"/>
              <a:t>‹#›</a:t>
            </a:fld>
            <a:endParaRPr lang="nb-NO"/>
          </a:p>
        </p:txBody>
      </p:sp>
    </p:spTree>
    <p:extLst>
      <p:ext uri="{BB962C8B-B14F-4D97-AF65-F5344CB8AC3E}">
        <p14:creationId xmlns:p14="http://schemas.microsoft.com/office/powerpoint/2010/main" val="416170405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8.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8.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5.jpe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6.jpe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8.xml"/><Relationship Id="rId6" Type="http://schemas.openxmlformats.org/officeDocument/2006/relationships/image" Target="../media/image46.jpeg"/><Relationship Id="rId5" Type="http://schemas.openxmlformats.org/officeDocument/2006/relationships/hyperlink" Target="http://www.biowater.info/"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08D133-7097-6838-8F84-F2DB650FF52F}"/>
              </a:ext>
            </a:extLst>
          </p:cNvPr>
          <p:cNvSpPr>
            <a:spLocks noGrp="1"/>
          </p:cNvSpPr>
          <p:nvPr>
            <p:ph type="title"/>
          </p:nvPr>
        </p:nvSpPr>
        <p:spPr>
          <a:xfrm>
            <a:off x="790301" y="1359786"/>
            <a:ext cx="9133767" cy="1247628"/>
          </a:xfrm>
        </p:spPr>
        <p:txBody>
          <a:bodyPr>
            <a:normAutofit/>
          </a:bodyPr>
          <a:lstStyle/>
          <a:p>
            <a:r>
              <a:rPr lang="nb-NO" sz="3200" i="0" dirty="0">
                <a:solidFill>
                  <a:srgbClr val="000000"/>
                </a:solidFill>
                <a:effectLst/>
                <a:latin typeface="+mn-lt"/>
              </a:rPr>
              <a:t>Foreløpige resultater fra Innlandet og Viken vannregions prosjekt om skog og vannmiljø.</a:t>
            </a:r>
            <a:endParaRPr lang="nb-NO" sz="3200" dirty="0">
              <a:latin typeface="+mn-lt"/>
            </a:endParaRPr>
          </a:p>
        </p:txBody>
      </p:sp>
      <p:pic>
        <p:nvPicPr>
          <p:cNvPr id="1026" name="Picture 2" descr="Viken og Innlandet: Amatørmessige logoer og uhistoriske navn | Lars Roede">
            <a:extLst>
              <a:ext uri="{FF2B5EF4-FFF2-40B4-BE49-F238E27FC236}">
                <a16:creationId xmlns:a16="http://schemas.microsoft.com/office/drawing/2014/main" id="{88331761-33A0-A3F3-17C5-06D37AF2AAC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78387" y="345440"/>
            <a:ext cx="1957593" cy="85344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71280C04-E2DD-9012-15DE-FD11A0C8BB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5980" y="2768320"/>
            <a:ext cx="5361030" cy="3627138"/>
          </a:xfrm>
          <a:prstGeom prst="rect">
            <a:avLst/>
          </a:prstGeom>
        </p:spPr>
      </p:pic>
      <p:sp>
        <p:nvSpPr>
          <p:cNvPr id="8" name="TekstSylinder 7">
            <a:extLst>
              <a:ext uri="{FF2B5EF4-FFF2-40B4-BE49-F238E27FC236}">
                <a16:creationId xmlns:a16="http://schemas.microsoft.com/office/drawing/2014/main" id="{4F3C95D9-B817-65D1-5834-584FDA221847}"/>
              </a:ext>
            </a:extLst>
          </p:cNvPr>
          <p:cNvSpPr txBox="1"/>
          <p:nvPr/>
        </p:nvSpPr>
        <p:spPr>
          <a:xfrm>
            <a:off x="848241" y="2839440"/>
            <a:ext cx="4807859" cy="2800767"/>
          </a:xfrm>
          <a:prstGeom prst="rect">
            <a:avLst/>
          </a:prstGeom>
          <a:noFill/>
        </p:spPr>
        <p:txBody>
          <a:bodyPr wrap="square" rtlCol="0">
            <a:spAutoFit/>
          </a:bodyPr>
          <a:lstStyle/>
          <a:p>
            <a:r>
              <a:rPr lang="nb-NO" sz="2200" dirty="0"/>
              <a:t>Prosjektleder: </a:t>
            </a:r>
          </a:p>
          <a:p>
            <a:pPr marL="342900" indent="-342900">
              <a:buFont typeface="Arial" panose="020B0604020202020204" pitchFamily="34" charset="0"/>
              <a:buChar char="•"/>
            </a:pPr>
            <a:r>
              <a:rPr lang="nb-NO" sz="2200" dirty="0"/>
              <a:t>Helene Gabestad (Viken FK, Innlandet og Viken Vannregion)</a:t>
            </a:r>
          </a:p>
          <a:p>
            <a:r>
              <a:rPr lang="nb-NO" sz="2200" dirty="0"/>
              <a:t>Prosjektmedarbeidere: </a:t>
            </a:r>
          </a:p>
          <a:p>
            <a:pPr marL="342900" indent="-342900">
              <a:buFont typeface="Arial" panose="020B0604020202020204" pitchFamily="34" charset="0"/>
              <a:buChar char="•"/>
            </a:pPr>
            <a:r>
              <a:rPr lang="nb-NO" sz="2200" dirty="0"/>
              <a:t>Lars Selbekk (Haldenvassdraget VO).</a:t>
            </a:r>
          </a:p>
          <a:p>
            <a:pPr marL="342900" indent="-342900">
              <a:buFont typeface="Arial" panose="020B0604020202020204" pitchFamily="34" charset="0"/>
              <a:buChar char="•"/>
            </a:pPr>
            <a:r>
              <a:rPr lang="nb-NO" sz="2200" dirty="0"/>
              <a:t>Ruben Pettersen, Nicholas Clarke, </a:t>
            </a:r>
          </a:p>
          <a:p>
            <a:r>
              <a:rPr lang="nb-NO" sz="2200" dirty="0"/>
              <a:t>     Eva Skarbøvik (NIBIO) </a:t>
            </a:r>
          </a:p>
          <a:p>
            <a:endParaRPr lang="nb-NO" sz="2200" dirty="0"/>
          </a:p>
        </p:txBody>
      </p:sp>
      <p:pic>
        <p:nvPicPr>
          <p:cNvPr id="10" name="Bilde 9">
            <a:extLst>
              <a:ext uri="{FF2B5EF4-FFF2-40B4-BE49-F238E27FC236}">
                <a16:creationId xmlns:a16="http://schemas.microsoft.com/office/drawing/2014/main" id="{03A637E5-FC3F-FF04-2AFF-F4E3393B34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5680" y="416560"/>
            <a:ext cx="1838079" cy="711200"/>
          </a:xfrm>
          <a:prstGeom prst="rect">
            <a:avLst/>
          </a:prstGeom>
        </p:spPr>
      </p:pic>
      <p:sp>
        <p:nvSpPr>
          <p:cNvPr id="12" name="TekstSylinder 11">
            <a:extLst>
              <a:ext uri="{FF2B5EF4-FFF2-40B4-BE49-F238E27FC236}">
                <a16:creationId xmlns:a16="http://schemas.microsoft.com/office/drawing/2014/main" id="{D7E551C2-203D-22B6-AEC3-2D93A382D571}"/>
              </a:ext>
            </a:extLst>
          </p:cNvPr>
          <p:cNvSpPr txBox="1"/>
          <p:nvPr/>
        </p:nvSpPr>
        <p:spPr>
          <a:xfrm>
            <a:off x="6096000" y="403957"/>
            <a:ext cx="1957593" cy="646331"/>
          </a:xfrm>
          <a:prstGeom prst="rect">
            <a:avLst/>
          </a:prstGeom>
          <a:noFill/>
        </p:spPr>
        <p:txBody>
          <a:bodyPr wrap="square">
            <a:spAutoFit/>
          </a:bodyPr>
          <a:lstStyle/>
          <a:p>
            <a:r>
              <a:rPr lang="nb-NO" sz="1800" dirty="0">
                <a:effectLst/>
                <a:latin typeface="Calibri" panose="020F0502020204030204" pitchFamily="34" charset="0"/>
                <a:ea typeface="Calibri" panose="020F0502020204030204" pitchFamily="34" charset="0"/>
              </a:rPr>
              <a:t>Innlandet og Viken vannregion </a:t>
            </a:r>
            <a:endParaRPr lang="nb-NO" dirty="0"/>
          </a:p>
        </p:txBody>
      </p:sp>
      <p:sp>
        <p:nvSpPr>
          <p:cNvPr id="3" name="TekstSylinder 2">
            <a:extLst>
              <a:ext uri="{FF2B5EF4-FFF2-40B4-BE49-F238E27FC236}">
                <a16:creationId xmlns:a16="http://schemas.microsoft.com/office/drawing/2014/main" id="{C666E168-E8CA-B278-EBFF-C98E26C747B7}"/>
              </a:ext>
            </a:extLst>
          </p:cNvPr>
          <p:cNvSpPr txBox="1"/>
          <p:nvPr/>
        </p:nvSpPr>
        <p:spPr>
          <a:xfrm>
            <a:off x="6586530" y="5992378"/>
            <a:ext cx="25759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chemeClr val="bg1"/>
                </a:solidFill>
                <a:effectLst/>
                <a:uLnTx/>
                <a:uFillTx/>
                <a:latin typeface="Calibri" panose="020F0502020204030204"/>
                <a:ea typeface="+mn-ea"/>
                <a:cs typeface="+mn-cs"/>
              </a:rPr>
              <a:t>Foto: Eva Skarbøvik</a:t>
            </a:r>
          </a:p>
        </p:txBody>
      </p:sp>
      <p:sp>
        <p:nvSpPr>
          <p:cNvPr id="4" name="TekstSylinder 3">
            <a:extLst>
              <a:ext uri="{FF2B5EF4-FFF2-40B4-BE49-F238E27FC236}">
                <a16:creationId xmlns:a16="http://schemas.microsoft.com/office/drawing/2014/main" id="{8D66635F-86D0-9219-7DFB-94C7A1D11FBA}"/>
              </a:ext>
            </a:extLst>
          </p:cNvPr>
          <p:cNvSpPr txBox="1"/>
          <p:nvPr/>
        </p:nvSpPr>
        <p:spPr>
          <a:xfrm>
            <a:off x="910290" y="5761545"/>
            <a:ext cx="4683760" cy="369332"/>
          </a:xfrm>
          <a:prstGeom prst="rect">
            <a:avLst/>
          </a:prstGeom>
          <a:noFill/>
        </p:spPr>
        <p:txBody>
          <a:bodyPr wrap="square" rtlCol="0">
            <a:spAutoFit/>
          </a:bodyPr>
          <a:lstStyle/>
          <a:p>
            <a:r>
              <a:rPr lang="nb-NO" dirty="0">
                <a:solidFill>
                  <a:schemeClr val="accent1"/>
                </a:solidFill>
              </a:rPr>
              <a:t>Eva Skarbøvik, 4. </a:t>
            </a:r>
            <a:r>
              <a:rPr lang="nb-NO" dirty="0" err="1">
                <a:solidFill>
                  <a:schemeClr val="accent1"/>
                </a:solidFill>
              </a:rPr>
              <a:t>sept</a:t>
            </a:r>
            <a:r>
              <a:rPr lang="nb-NO" dirty="0">
                <a:solidFill>
                  <a:schemeClr val="accent1"/>
                </a:solidFill>
              </a:rPr>
              <a:t> 2023, Vannforeningen</a:t>
            </a:r>
          </a:p>
        </p:txBody>
      </p:sp>
    </p:spTree>
    <p:extLst>
      <p:ext uri="{BB962C8B-B14F-4D97-AF65-F5344CB8AC3E}">
        <p14:creationId xmlns:p14="http://schemas.microsoft.com/office/powerpoint/2010/main" val="214173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1907C30-EA17-17DC-A1AD-D02B301843B2}"/>
              </a:ext>
            </a:extLst>
          </p:cNvPr>
          <p:cNvPicPr>
            <a:picLocks noChangeAspect="1"/>
          </p:cNvPicPr>
          <p:nvPr/>
        </p:nvPicPr>
        <p:blipFill>
          <a:blip r:embed="rId2"/>
          <a:stretch>
            <a:fillRect/>
          </a:stretch>
        </p:blipFill>
        <p:spPr>
          <a:xfrm>
            <a:off x="940430" y="1862366"/>
            <a:ext cx="6929766" cy="4047278"/>
          </a:xfrm>
          <a:prstGeom prst="rect">
            <a:avLst/>
          </a:prstGeom>
        </p:spPr>
      </p:pic>
      <p:sp>
        <p:nvSpPr>
          <p:cNvPr id="4" name="Tittel 3">
            <a:extLst>
              <a:ext uri="{FF2B5EF4-FFF2-40B4-BE49-F238E27FC236}">
                <a16:creationId xmlns:a16="http://schemas.microsoft.com/office/drawing/2014/main" id="{3C4B8F93-10A9-56C6-9951-7AABB3F9CA06}"/>
              </a:ext>
            </a:extLst>
          </p:cNvPr>
          <p:cNvSpPr>
            <a:spLocks noGrp="1"/>
          </p:cNvSpPr>
          <p:nvPr>
            <p:ph type="title"/>
          </p:nvPr>
        </p:nvSpPr>
        <p:spPr/>
        <p:txBody>
          <a:bodyPr/>
          <a:lstStyle/>
          <a:p>
            <a:r>
              <a:rPr lang="nb-NO" dirty="0"/>
              <a:t>Litteraturgjennomgangen</a:t>
            </a:r>
            <a:br>
              <a:rPr lang="nb-NO" dirty="0"/>
            </a:br>
            <a:r>
              <a:rPr lang="nb-NO" sz="2200" dirty="0"/>
              <a:t>Målrettet mot vannforvaltningen, men vil også være relevant for skogbruksnæringen  </a:t>
            </a:r>
          </a:p>
        </p:txBody>
      </p:sp>
      <p:sp>
        <p:nvSpPr>
          <p:cNvPr id="5" name="TekstSylinder 4">
            <a:extLst>
              <a:ext uri="{FF2B5EF4-FFF2-40B4-BE49-F238E27FC236}">
                <a16:creationId xmlns:a16="http://schemas.microsoft.com/office/drawing/2014/main" id="{89B48D14-D844-AE4A-FE05-8503BE638BB4}"/>
              </a:ext>
            </a:extLst>
          </p:cNvPr>
          <p:cNvSpPr txBox="1"/>
          <p:nvPr/>
        </p:nvSpPr>
        <p:spPr>
          <a:xfrm>
            <a:off x="7972425" y="1785938"/>
            <a:ext cx="3653166" cy="3708708"/>
          </a:xfrm>
          <a:prstGeom prst="rect">
            <a:avLst/>
          </a:prstGeom>
          <a:noFill/>
        </p:spPr>
        <p:txBody>
          <a:bodyPr wrap="square" rtlCol="0">
            <a:spAutoFit/>
          </a:bodyPr>
          <a:lstStyle/>
          <a:p>
            <a:r>
              <a:rPr lang="nb-NO" sz="2000" dirty="0"/>
              <a:t>I tillegg: </a:t>
            </a:r>
          </a:p>
          <a:p>
            <a:endParaRPr lang="nb-NO" sz="2000" dirty="0"/>
          </a:p>
          <a:p>
            <a:pPr marL="285750" indent="-285750">
              <a:spcAft>
                <a:spcPts val="600"/>
              </a:spcAft>
              <a:buFont typeface="Arial" panose="020B0604020202020204" pitchFamily="34" charset="0"/>
              <a:buChar char="•"/>
            </a:pPr>
            <a:r>
              <a:rPr lang="nb-NO" sz="2000" dirty="0"/>
              <a:t>Generelt om fasene og aktivitetene i skogsdrift</a:t>
            </a:r>
          </a:p>
          <a:p>
            <a:pPr marL="285750" indent="-285750">
              <a:spcAft>
                <a:spcPts val="600"/>
              </a:spcAft>
              <a:buFont typeface="Arial" panose="020B0604020202020204" pitchFamily="34" charset="0"/>
              <a:buChar char="•"/>
            </a:pPr>
            <a:r>
              <a:rPr lang="nb-NO" sz="2000" dirty="0"/>
              <a:t>Gjennomgang av regelverket knyttet til skogsdrift, inkludert tilskuddsordninger</a:t>
            </a:r>
          </a:p>
          <a:p>
            <a:pPr marL="285750" indent="-285750">
              <a:spcAft>
                <a:spcPts val="600"/>
              </a:spcAft>
              <a:buFont typeface="Arial" panose="020B0604020202020204" pitchFamily="34" charset="0"/>
              <a:buChar char="•"/>
            </a:pPr>
            <a:r>
              <a:rPr lang="nb-NO" sz="2000" dirty="0"/>
              <a:t>Gjennomgang av skogbrukets sertifiseringsordning (PEFC) relatert til vannmiljø</a:t>
            </a:r>
          </a:p>
          <a:p>
            <a:endParaRPr lang="nb-NO" sz="2000" dirty="0"/>
          </a:p>
        </p:txBody>
      </p:sp>
      <p:pic>
        <p:nvPicPr>
          <p:cNvPr id="6" name="Bilde 5">
            <a:extLst>
              <a:ext uri="{FF2B5EF4-FFF2-40B4-BE49-F238E27FC236}">
                <a16:creationId xmlns:a16="http://schemas.microsoft.com/office/drawing/2014/main" id="{61AAB393-C034-8979-90AC-1C1077DC4E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8883" y="6081322"/>
            <a:ext cx="6066658" cy="605788"/>
          </a:xfrm>
          <a:prstGeom prst="rect">
            <a:avLst/>
          </a:prstGeom>
        </p:spPr>
      </p:pic>
      <p:sp>
        <p:nvSpPr>
          <p:cNvPr id="7" name="TekstSylinder 6">
            <a:extLst>
              <a:ext uri="{FF2B5EF4-FFF2-40B4-BE49-F238E27FC236}">
                <a16:creationId xmlns:a16="http://schemas.microsoft.com/office/drawing/2014/main" id="{4F0D0ACA-A7C3-54D7-7FB9-791CAFF6563D}"/>
              </a:ext>
            </a:extLst>
          </p:cNvPr>
          <p:cNvSpPr txBox="1"/>
          <p:nvPr/>
        </p:nvSpPr>
        <p:spPr>
          <a:xfrm>
            <a:off x="5396494" y="5487652"/>
            <a:ext cx="25759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Kilde: Skarbøvik m.fl. 2023</a:t>
            </a:r>
          </a:p>
        </p:txBody>
      </p:sp>
    </p:spTree>
    <p:extLst>
      <p:ext uri="{BB962C8B-B14F-4D97-AF65-F5344CB8AC3E}">
        <p14:creationId xmlns:p14="http://schemas.microsoft.com/office/powerpoint/2010/main" val="178351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0B2BF1-F508-E59A-08EB-ACBFB97588A0}"/>
              </a:ext>
            </a:extLst>
          </p:cNvPr>
          <p:cNvSpPr>
            <a:spLocks noGrp="1"/>
          </p:cNvSpPr>
          <p:nvPr>
            <p:ph type="title"/>
          </p:nvPr>
        </p:nvSpPr>
        <p:spPr/>
        <p:txBody>
          <a:bodyPr/>
          <a:lstStyle/>
          <a:p>
            <a:r>
              <a:rPr lang="nb-NO" dirty="0"/>
              <a:t>Søkeord (også på engelsk)</a:t>
            </a:r>
          </a:p>
        </p:txBody>
      </p:sp>
      <p:pic>
        <p:nvPicPr>
          <p:cNvPr id="4" name="Bilde 3">
            <a:extLst>
              <a:ext uri="{FF2B5EF4-FFF2-40B4-BE49-F238E27FC236}">
                <a16:creationId xmlns:a16="http://schemas.microsoft.com/office/drawing/2014/main" id="{20A0DB6D-1BF1-0A40-CF21-9069699288FE}"/>
              </a:ext>
            </a:extLst>
          </p:cNvPr>
          <p:cNvPicPr>
            <a:picLocks noChangeAspect="1"/>
          </p:cNvPicPr>
          <p:nvPr/>
        </p:nvPicPr>
        <p:blipFill>
          <a:blip r:embed="rId2"/>
          <a:stretch>
            <a:fillRect/>
          </a:stretch>
        </p:blipFill>
        <p:spPr>
          <a:xfrm>
            <a:off x="710736" y="1558186"/>
            <a:ext cx="7378683" cy="4934689"/>
          </a:xfrm>
          <a:prstGeom prst="rect">
            <a:avLst/>
          </a:prstGeom>
        </p:spPr>
      </p:pic>
      <p:pic>
        <p:nvPicPr>
          <p:cNvPr id="6" name="Bilde 5">
            <a:extLst>
              <a:ext uri="{FF2B5EF4-FFF2-40B4-BE49-F238E27FC236}">
                <a16:creationId xmlns:a16="http://schemas.microsoft.com/office/drawing/2014/main" id="{C686EA36-83F5-333D-6215-346AF3FA73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01087">
            <a:off x="8331540" y="1104686"/>
            <a:ext cx="3356081" cy="4648626"/>
          </a:xfrm>
          <a:prstGeom prst="rect">
            <a:avLst/>
          </a:prstGeom>
        </p:spPr>
      </p:pic>
      <p:pic>
        <p:nvPicPr>
          <p:cNvPr id="7" name="Bilde 6">
            <a:extLst>
              <a:ext uri="{FF2B5EF4-FFF2-40B4-BE49-F238E27FC236}">
                <a16:creationId xmlns:a16="http://schemas.microsoft.com/office/drawing/2014/main" id="{8FC5769A-E564-85D6-F7F5-BB9C35F499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69772" y="6134640"/>
            <a:ext cx="5559972" cy="555193"/>
          </a:xfrm>
          <a:prstGeom prst="rect">
            <a:avLst/>
          </a:prstGeom>
        </p:spPr>
      </p:pic>
      <p:sp>
        <p:nvSpPr>
          <p:cNvPr id="8" name="TekstSylinder 7">
            <a:extLst>
              <a:ext uri="{FF2B5EF4-FFF2-40B4-BE49-F238E27FC236}">
                <a16:creationId xmlns:a16="http://schemas.microsoft.com/office/drawing/2014/main" id="{50F71E54-C2E5-C80A-2272-660FC4159B46}"/>
              </a:ext>
            </a:extLst>
          </p:cNvPr>
          <p:cNvSpPr txBox="1"/>
          <p:nvPr/>
        </p:nvSpPr>
        <p:spPr>
          <a:xfrm>
            <a:off x="838200" y="5824874"/>
            <a:ext cx="25759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Kilde: Skarbøvik m.fl. 2023</a:t>
            </a:r>
          </a:p>
        </p:txBody>
      </p:sp>
    </p:spTree>
    <p:extLst>
      <p:ext uri="{BB962C8B-B14F-4D97-AF65-F5344CB8AC3E}">
        <p14:creationId xmlns:p14="http://schemas.microsoft.com/office/powerpoint/2010/main" val="251468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5B2C1EB3-080E-62A3-B39D-F35ED9AD7C0D}"/>
              </a:ext>
            </a:extLst>
          </p:cNvPr>
          <p:cNvSpPr/>
          <p:nvPr/>
        </p:nvSpPr>
        <p:spPr>
          <a:xfrm>
            <a:off x="3942253" y="754080"/>
            <a:ext cx="7623425" cy="5311739"/>
          </a:xfrm>
          <a:prstGeom prst="ellipse">
            <a:avLst/>
          </a:prstGeom>
          <a:solidFill>
            <a:srgbClr val="F1F8EC"/>
          </a:solidFill>
          <a:ln w="76200">
            <a:solidFill>
              <a:srgbClr val="F1F8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Sylinder 5">
            <a:extLst>
              <a:ext uri="{FF2B5EF4-FFF2-40B4-BE49-F238E27FC236}">
                <a16:creationId xmlns:a16="http://schemas.microsoft.com/office/drawing/2014/main" id="{AEBAA811-F681-D0AE-00E0-23AECFB8A4E3}"/>
              </a:ext>
            </a:extLst>
          </p:cNvPr>
          <p:cNvSpPr txBox="1"/>
          <p:nvPr/>
        </p:nvSpPr>
        <p:spPr>
          <a:xfrm>
            <a:off x="4775909" y="2136518"/>
            <a:ext cx="1051891" cy="646331"/>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År 40-50: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Tynning</a:t>
            </a:r>
          </a:p>
        </p:txBody>
      </p:sp>
      <p:sp>
        <p:nvSpPr>
          <p:cNvPr id="15" name="Pil: sirkelformet 14">
            <a:extLst>
              <a:ext uri="{FF2B5EF4-FFF2-40B4-BE49-F238E27FC236}">
                <a16:creationId xmlns:a16="http://schemas.microsoft.com/office/drawing/2014/main" id="{42950F1E-40D6-815E-B823-6B755C382222}"/>
              </a:ext>
            </a:extLst>
          </p:cNvPr>
          <p:cNvSpPr/>
          <p:nvPr/>
        </p:nvSpPr>
        <p:spPr>
          <a:xfrm>
            <a:off x="5540361" y="1855489"/>
            <a:ext cx="3243735" cy="3319610"/>
          </a:xfrm>
          <a:prstGeom prst="circularArrow">
            <a:avLst>
              <a:gd name="adj1" fmla="val 0"/>
              <a:gd name="adj2" fmla="val 220857"/>
              <a:gd name="adj3" fmla="val 20732174"/>
              <a:gd name="adj4" fmla="val 728987"/>
              <a:gd name="adj5" fmla="val 1987"/>
            </a:avLst>
          </a:prstGeom>
          <a:solidFill>
            <a:schemeClr val="accent6">
              <a:lumMod val="60000"/>
              <a:lumOff val="40000"/>
            </a:schemeClr>
          </a:solidFill>
          <a:ln w="1206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kstSylinder 20">
            <a:extLst>
              <a:ext uri="{FF2B5EF4-FFF2-40B4-BE49-F238E27FC236}">
                <a16:creationId xmlns:a16="http://schemas.microsoft.com/office/drawing/2014/main" id="{88136130-5AF5-A19F-A335-EB69B15CFE0F}"/>
              </a:ext>
            </a:extLst>
          </p:cNvPr>
          <p:cNvSpPr txBox="1"/>
          <p:nvPr/>
        </p:nvSpPr>
        <p:spPr>
          <a:xfrm>
            <a:off x="8290448" y="4598643"/>
            <a:ext cx="1864421" cy="369332"/>
          </a:xfrm>
          <a:prstGeom prst="rect">
            <a:avLst/>
          </a:prstGeom>
          <a:noFill/>
          <a:ln>
            <a:solidFill>
              <a:schemeClr val="accent6">
                <a:lumMod val="60000"/>
                <a:lumOff val="40000"/>
              </a:schemeClr>
            </a:solidFill>
          </a:ln>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År 1-5 Treplanting</a:t>
            </a:r>
          </a:p>
        </p:txBody>
      </p:sp>
      <p:sp>
        <p:nvSpPr>
          <p:cNvPr id="24" name="TekstSylinder 23">
            <a:extLst>
              <a:ext uri="{FF2B5EF4-FFF2-40B4-BE49-F238E27FC236}">
                <a16:creationId xmlns:a16="http://schemas.microsoft.com/office/drawing/2014/main" id="{B514D944-8F15-AC32-6E22-AA50484CE8D0}"/>
              </a:ext>
            </a:extLst>
          </p:cNvPr>
          <p:cNvSpPr txBox="1"/>
          <p:nvPr/>
        </p:nvSpPr>
        <p:spPr>
          <a:xfrm>
            <a:off x="4973662" y="4598643"/>
            <a:ext cx="1438471" cy="646331"/>
          </a:xfrm>
          <a:prstGeom prst="rect">
            <a:avLst/>
          </a:prstGeom>
          <a:noFill/>
          <a:ln>
            <a:solidFill>
              <a:schemeClr val="accent6">
                <a:lumMod val="60000"/>
                <a:lumOff val="40000"/>
              </a:schemeClr>
            </a:solidFill>
          </a:ln>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År 15-25: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Ungskogpleie</a:t>
            </a:r>
          </a:p>
        </p:txBody>
      </p:sp>
      <p:sp>
        <p:nvSpPr>
          <p:cNvPr id="60" name="TekstSylinder 59">
            <a:extLst>
              <a:ext uri="{FF2B5EF4-FFF2-40B4-BE49-F238E27FC236}">
                <a16:creationId xmlns:a16="http://schemas.microsoft.com/office/drawing/2014/main" id="{95DEA59B-5AC2-7F8A-D699-C3E281094839}"/>
              </a:ext>
            </a:extLst>
          </p:cNvPr>
          <p:cNvSpPr txBox="1"/>
          <p:nvPr/>
        </p:nvSpPr>
        <p:spPr>
          <a:xfrm>
            <a:off x="8550839" y="2249896"/>
            <a:ext cx="2627047" cy="646331"/>
          </a:xfrm>
          <a:prstGeom prst="rect">
            <a:avLst/>
          </a:prstGeom>
          <a:noFill/>
          <a:ln>
            <a:solidFill>
              <a:schemeClr val="accent6">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Veibygging/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veiutbedring før hogst</a:t>
            </a:r>
          </a:p>
        </p:txBody>
      </p:sp>
      <p:sp>
        <p:nvSpPr>
          <p:cNvPr id="16" name="TekstSylinder 15">
            <a:extLst>
              <a:ext uri="{FF2B5EF4-FFF2-40B4-BE49-F238E27FC236}">
                <a16:creationId xmlns:a16="http://schemas.microsoft.com/office/drawing/2014/main" id="{55B94501-78BD-6D53-CEE0-63C17B47ECCC}"/>
              </a:ext>
            </a:extLst>
          </p:cNvPr>
          <p:cNvSpPr txBox="1"/>
          <p:nvPr/>
        </p:nvSpPr>
        <p:spPr>
          <a:xfrm>
            <a:off x="8807618" y="3679669"/>
            <a:ext cx="1372111" cy="369332"/>
          </a:xfrm>
          <a:prstGeom prst="rect">
            <a:avLst/>
          </a:prstGeom>
          <a:noFill/>
          <a:ln w="28575">
            <a:solidFill>
              <a:schemeClr val="accent6">
                <a:lumMod val="60000"/>
                <a:lumOff val="40000"/>
              </a:schemeClr>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rPr>
              <a:t>År 0: Hogst</a:t>
            </a:r>
          </a:p>
        </p:txBody>
      </p:sp>
      <p:sp>
        <p:nvSpPr>
          <p:cNvPr id="28" name="TekstSylinder 27">
            <a:extLst>
              <a:ext uri="{FF2B5EF4-FFF2-40B4-BE49-F238E27FC236}">
                <a16:creationId xmlns:a16="http://schemas.microsoft.com/office/drawing/2014/main" id="{F3039984-7929-47E0-8440-3FA6132AF6A6}"/>
              </a:ext>
            </a:extLst>
          </p:cNvPr>
          <p:cNvSpPr txBox="1"/>
          <p:nvPr/>
        </p:nvSpPr>
        <p:spPr>
          <a:xfrm flipH="1">
            <a:off x="8863746" y="2995688"/>
            <a:ext cx="2314140" cy="369332"/>
          </a:xfrm>
          <a:prstGeom prst="rect">
            <a:avLst/>
          </a:prstGeom>
          <a:solidFill>
            <a:schemeClr val="bg1"/>
          </a:solidFill>
          <a:ln w="28575">
            <a:solidFill>
              <a:schemeClr val="accent6">
                <a:lumMod val="60000"/>
                <a:lumOff val="40000"/>
              </a:scheme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År 70-110: Ny hogst</a:t>
            </a:r>
          </a:p>
        </p:txBody>
      </p:sp>
      <p:sp>
        <p:nvSpPr>
          <p:cNvPr id="2" name="TekstSylinder 1">
            <a:extLst>
              <a:ext uri="{FF2B5EF4-FFF2-40B4-BE49-F238E27FC236}">
                <a16:creationId xmlns:a16="http://schemas.microsoft.com/office/drawing/2014/main" id="{387D2DD0-5F7C-0898-CFD5-060A3CC4FD82}"/>
              </a:ext>
            </a:extLst>
          </p:cNvPr>
          <p:cNvSpPr txBox="1"/>
          <p:nvPr/>
        </p:nvSpPr>
        <p:spPr>
          <a:xfrm>
            <a:off x="8626510" y="4159436"/>
            <a:ext cx="2073773" cy="369332"/>
          </a:xfrm>
          <a:prstGeom prst="rect">
            <a:avLst/>
          </a:prstGeom>
          <a:noFill/>
          <a:ln>
            <a:solidFill>
              <a:schemeClr val="accent6">
                <a:lumMod val="60000"/>
                <a:lumOff val="40000"/>
              </a:schemeClr>
            </a:solidFill>
          </a:ln>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Calibri"/>
              </a:rPr>
              <a:t>Evt. markberedning </a:t>
            </a:r>
          </a:p>
        </p:txBody>
      </p:sp>
      <p:sp>
        <p:nvSpPr>
          <p:cNvPr id="3" name="TekstSylinder 2">
            <a:extLst>
              <a:ext uri="{FF2B5EF4-FFF2-40B4-BE49-F238E27FC236}">
                <a16:creationId xmlns:a16="http://schemas.microsoft.com/office/drawing/2014/main" id="{99683F7B-6F37-9BE4-C4B9-2C5ABEFC8BC2}"/>
              </a:ext>
            </a:extLst>
          </p:cNvPr>
          <p:cNvSpPr txBox="1"/>
          <p:nvPr/>
        </p:nvSpPr>
        <p:spPr>
          <a:xfrm>
            <a:off x="7753966" y="1447645"/>
            <a:ext cx="2007857" cy="646331"/>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Ca. 10 år før hogst: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Evt. N-gjødsling</a:t>
            </a:r>
          </a:p>
        </p:txBody>
      </p:sp>
      <p:pic>
        <p:nvPicPr>
          <p:cNvPr id="4" name="Bilde 3" descr="Et bilde som inneholder tre, utendørs, foss, elv&#10;&#10;Automatisk generert beskrivelse">
            <a:extLst>
              <a:ext uri="{FF2B5EF4-FFF2-40B4-BE49-F238E27FC236}">
                <a16:creationId xmlns:a16="http://schemas.microsoft.com/office/drawing/2014/main" id="{BF0DE93E-9F52-5029-0053-1DD02DA78F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5433" y="2136518"/>
            <a:ext cx="2631233" cy="277087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7" name="TekstSylinder 6">
            <a:extLst>
              <a:ext uri="{FF2B5EF4-FFF2-40B4-BE49-F238E27FC236}">
                <a16:creationId xmlns:a16="http://schemas.microsoft.com/office/drawing/2014/main" id="{3538DF27-4C27-F41B-FB84-AE70EABE27D0}"/>
              </a:ext>
            </a:extLst>
          </p:cNvPr>
          <p:cNvSpPr txBox="1"/>
          <p:nvPr/>
        </p:nvSpPr>
        <p:spPr>
          <a:xfrm>
            <a:off x="511353" y="495570"/>
            <a:ext cx="3484581" cy="5847755"/>
          </a:xfrm>
          <a:prstGeom prst="rect">
            <a:avLst/>
          </a:prstGeom>
          <a:noFill/>
        </p:spPr>
        <p:txBody>
          <a:bodyPr wrap="square" rtlCol="0">
            <a:spAutoFit/>
          </a:bodyPr>
          <a:lstStyle/>
          <a:p>
            <a:r>
              <a:rPr lang="nb-NO" sz="2200" b="1" dirty="0"/>
              <a:t>Påvirkningen varierer over tid!</a:t>
            </a:r>
          </a:p>
          <a:p>
            <a:endParaRPr lang="nb-NO" sz="2200" dirty="0"/>
          </a:p>
          <a:p>
            <a:r>
              <a:rPr lang="nb-NO" sz="2200" dirty="0"/>
              <a:t>Ulike aktiviteter over en 100-års periode!</a:t>
            </a:r>
          </a:p>
          <a:p>
            <a:endParaRPr lang="nb-NO" sz="2200" dirty="0"/>
          </a:p>
          <a:p>
            <a:r>
              <a:rPr lang="nb-NO" sz="2200" dirty="0"/>
              <a:t>Inngrep, aktiviteter og tiltak virker ulikt gjennom tid (og rom). Helt annen problemstilling enn å f.eks. overvåke jordbruksvassdrag. </a:t>
            </a:r>
          </a:p>
          <a:p>
            <a:endParaRPr lang="nb-NO" sz="2200" dirty="0"/>
          </a:p>
          <a:p>
            <a:r>
              <a:rPr lang="nb-NO" sz="2200" dirty="0"/>
              <a:t>Grøfting – markberedning – gjødsling – veier – jordpakking – hogst </a:t>
            </a:r>
            <a:r>
              <a:rPr lang="nb-NO" sz="2200" dirty="0" err="1"/>
              <a:t>osv</a:t>
            </a:r>
            <a:r>
              <a:rPr lang="nb-NO" sz="2200" dirty="0"/>
              <a:t> </a:t>
            </a:r>
            <a:r>
              <a:rPr lang="nb-NO" sz="2200" dirty="0" err="1"/>
              <a:t>osv</a:t>
            </a:r>
            <a:r>
              <a:rPr lang="nb-NO" sz="2200" dirty="0"/>
              <a:t>… </a:t>
            </a:r>
          </a:p>
          <a:p>
            <a:endParaRPr lang="nb-NO" sz="2200" dirty="0"/>
          </a:p>
          <a:p>
            <a:endParaRPr lang="nb-NO" sz="2200" dirty="0"/>
          </a:p>
        </p:txBody>
      </p:sp>
      <p:pic>
        <p:nvPicPr>
          <p:cNvPr id="8" name="Bilde 7">
            <a:extLst>
              <a:ext uri="{FF2B5EF4-FFF2-40B4-BE49-F238E27FC236}">
                <a16:creationId xmlns:a16="http://schemas.microsoft.com/office/drawing/2014/main" id="{1D933462-049C-928A-3293-3F35A29738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5" y="6116351"/>
            <a:ext cx="6077168" cy="606837"/>
          </a:xfrm>
          <a:prstGeom prst="rect">
            <a:avLst/>
          </a:prstGeom>
        </p:spPr>
      </p:pic>
      <p:sp>
        <p:nvSpPr>
          <p:cNvPr id="9" name="TekstSylinder 8">
            <a:extLst>
              <a:ext uri="{FF2B5EF4-FFF2-40B4-BE49-F238E27FC236}">
                <a16:creationId xmlns:a16="http://schemas.microsoft.com/office/drawing/2014/main" id="{03B247C2-A450-F61C-372A-02ACC7D1F817}"/>
              </a:ext>
            </a:extLst>
          </p:cNvPr>
          <p:cNvSpPr txBox="1"/>
          <p:nvPr/>
        </p:nvSpPr>
        <p:spPr>
          <a:xfrm>
            <a:off x="9104716" y="5531133"/>
            <a:ext cx="25759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Kilde: Skarbøvik m.fl. 2023</a:t>
            </a:r>
          </a:p>
        </p:txBody>
      </p:sp>
    </p:spTree>
    <p:extLst>
      <p:ext uri="{BB962C8B-B14F-4D97-AF65-F5344CB8AC3E}">
        <p14:creationId xmlns:p14="http://schemas.microsoft.com/office/powerpoint/2010/main" val="299749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tre, plante, plakat&#10;&#10;Automatisk generert beskrivelse">
            <a:extLst>
              <a:ext uri="{FF2B5EF4-FFF2-40B4-BE49-F238E27FC236}">
                <a16:creationId xmlns:a16="http://schemas.microsoft.com/office/drawing/2014/main" id="{9BDAE246-4C0B-1F14-526B-505AD54F45EC}"/>
              </a:ext>
            </a:extLst>
          </p:cNvPr>
          <p:cNvPicPr>
            <a:picLocks noChangeAspect="1"/>
          </p:cNvPicPr>
          <p:nvPr/>
        </p:nvPicPr>
        <p:blipFill>
          <a:blip r:embed="rId2"/>
          <a:stretch>
            <a:fillRect/>
          </a:stretch>
        </p:blipFill>
        <p:spPr>
          <a:xfrm>
            <a:off x="132080" y="1288792"/>
            <a:ext cx="3709670" cy="5303261"/>
          </a:xfrm>
          <a:prstGeom prst="rect">
            <a:avLst/>
          </a:prstGeom>
        </p:spPr>
      </p:pic>
      <p:pic>
        <p:nvPicPr>
          <p:cNvPr id="3" name="Bilde 2" descr="Et bilde som inneholder tekst, plante, tegnefilm, utendørs&#10;&#10;Automatisk generert beskrivelse">
            <a:extLst>
              <a:ext uri="{FF2B5EF4-FFF2-40B4-BE49-F238E27FC236}">
                <a16:creationId xmlns:a16="http://schemas.microsoft.com/office/drawing/2014/main" id="{B81163B6-7BAF-35A7-5472-863F9B34C759}"/>
              </a:ext>
            </a:extLst>
          </p:cNvPr>
          <p:cNvPicPr>
            <a:picLocks noChangeAspect="1"/>
          </p:cNvPicPr>
          <p:nvPr/>
        </p:nvPicPr>
        <p:blipFill>
          <a:blip r:embed="rId3"/>
          <a:stretch>
            <a:fillRect/>
          </a:stretch>
        </p:blipFill>
        <p:spPr>
          <a:xfrm>
            <a:off x="3635057" y="1080135"/>
            <a:ext cx="3883336" cy="5551978"/>
          </a:xfrm>
          <a:prstGeom prst="rect">
            <a:avLst/>
          </a:prstGeom>
        </p:spPr>
      </p:pic>
      <p:sp>
        <p:nvSpPr>
          <p:cNvPr id="4" name="Tittel 3">
            <a:extLst>
              <a:ext uri="{FF2B5EF4-FFF2-40B4-BE49-F238E27FC236}">
                <a16:creationId xmlns:a16="http://schemas.microsoft.com/office/drawing/2014/main" id="{E59956A2-7126-EA14-C288-A73B0E59F45A}"/>
              </a:ext>
            </a:extLst>
          </p:cNvPr>
          <p:cNvSpPr>
            <a:spLocks noGrp="1"/>
          </p:cNvSpPr>
          <p:nvPr>
            <p:ph type="title"/>
          </p:nvPr>
        </p:nvSpPr>
        <p:spPr>
          <a:xfrm>
            <a:off x="838200" y="365126"/>
            <a:ext cx="10515600" cy="923666"/>
          </a:xfrm>
        </p:spPr>
        <p:txBody>
          <a:bodyPr/>
          <a:lstStyle/>
          <a:p>
            <a:r>
              <a:rPr lang="nb-NO" dirty="0"/>
              <a:t>Hydromorfologi</a:t>
            </a:r>
          </a:p>
        </p:txBody>
      </p:sp>
      <p:pic>
        <p:nvPicPr>
          <p:cNvPr id="5" name="Bilde 4" descr="Et bilde som inneholder utendørs, tre, plante, grunn&#10;&#10;Automatisk generert beskrivelse">
            <a:extLst>
              <a:ext uri="{FF2B5EF4-FFF2-40B4-BE49-F238E27FC236}">
                <a16:creationId xmlns:a16="http://schemas.microsoft.com/office/drawing/2014/main" id="{C5F0F702-26CE-6038-368E-7F6E1C41976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8393" y="1288792"/>
            <a:ext cx="4366263" cy="3274697"/>
          </a:xfrm>
          <a:prstGeom prst="rect">
            <a:avLst/>
          </a:prstGeom>
          <a:noFill/>
          <a:ln>
            <a:noFill/>
          </a:ln>
        </p:spPr>
      </p:pic>
      <p:sp>
        <p:nvSpPr>
          <p:cNvPr id="6" name="TekstSylinder 5">
            <a:extLst>
              <a:ext uri="{FF2B5EF4-FFF2-40B4-BE49-F238E27FC236}">
                <a16:creationId xmlns:a16="http://schemas.microsoft.com/office/drawing/2014/main" id="{4C99789B-1747-10F6-D475-F826BEBAC170}"/>
              </a:ext>
            </a:extLst>
          </p:cNvPr>
          <p:cNvSpPr txBox="1"/>
          <p:nvPr/>
        </p:nvSpPr>
        <p:spPr>
          <a:xfrm>
            <a:off x="8782995" y="2370224"/>
            <a:ext cx="2238375" cy="461665"/>
          </a:xfrm>
          <a:prstGeom prst="rect">
            <a:avLst/>
          </a:prstGeom>
          <a:noFill/>
        </p:spPr>
        <p:txBody>
          <a:bodyPr wrap="square" rtlCol="0">
            <a:spAutoFit/>
          </a:bodyPr>
          <a:lstStyle/>
          <a:p>
            <a:r>
              <a:rPr lang="nb-NO" sz="2400" b="1" dirty="0">
                <a:solidFill>
                  <a:schemeClr val="bg1"/>
                </a:solidFill>
              </a:rPr>
              <a:t>Kjøreskader</a:t>
            </a:r>
          </a:p>
        </p:txBody>
      </p:sp>
      <p:pic>
        <p:nvPicPr>
          <p:cNvPr id="7" name="Bilde 6" descr="Et bilde som inneholder utendørs, plante, tre, gress&#10;&#10;Automatisk generert beskrivelse">
            <a:extLst>
              <a:ext uri="{FF2B5EF4-FFF2-40B4-BE49-F238E27FC236}">
                <a16:creationId xmlns:a16="http://schemas.microsoft.com/office/drawing/2014/main" id="{F7E30042-F125-5B41-26DE-1E03CDC95E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8572399" y="3295109"/>
            <a:ext cx="2258249" cy="4316730"/>
          </a:xfrm>
          <a:prstGeom prst="rect">
            <a:avLst/>
          </a:prstGeom>
          <a:noFill/>
          <a:ln>
            <a:noFill/>
          </a:ln>
        </p:spPr>
      </p:pic>
      <p:sp>
        <p:nvSpPr>
          <p:cNvPr id="8" name="TekstSylinder 7">
            <a:extLst>
              <a:ext uri="{FF2B5EF4-FFF2-40B4-BE49-F238E27FC236}">
                <a16:creationId xmlns:a16="http://schemas.microsoft.com/office/drawing/2014/main" id="{C7F0A836-3F9F-1942-D18C-42338DC3C4B9}"/>
              </a:ext>
            </a:extLst>
          </p:cNvPr>
          <p:cNvSpPr txBox="1"/>
          <p:nvPr/>
        </p:nvSpPr>
        <p:spPr>
          <a:xfrm>
            <a:off x="8163870" y="5031262"/>
            <a:ext cx="2238375" cy="461665"/>
          </a:xfrm>
          <a:prstGeom prst="rect">
            <a:avLst/>
          </a:prstGeom>
          <a:noFill/>
        </p:spPr>
        <p:txBody>
          <a:bodyPr wrap="square" rtlCol="0">
            <a:spAutoFit/>
          </a:bodyPr>
          <a:lstStyle/>
          <a:p>
            <a:r>
              <a:rPr lang="nb-NO" sz="2400" b="1" dirty="0">
                <a:solidFill>
                  <a:schemeClr val="bg1"/>
                </a:solidFill>
              </a:rPr>
              <a:t>Grøftesystemer</a:t>
            </a:r>
          </a:p>
        </p:txBody>
      </p:sp>
      <p:sp>
        <p:nvSpPr>
          <p:cNvPr id="9" name="TekstSylinder 8">
            <a:extLst>
              <a:ext uri="{FF2B5EF4-FFF2-40B4-BE49-F238E27FC236}">
                <a16:creationId xmlns:a16="http://schemas.microsoft.com/office/drawing/2014/main" id="{4CA52044-1F07-B37A-34E2-B939F6AC62BA}"/>
              </a:ext>
            </a:extLst>
          </p:cNvPr>
          <p:cNvSpPr txBox="1"/>
          <p:nvPr/>
        </p:nvSpPr>
        <p:spPr>
          <a:xfrm>
            <a:off x="342900" y="6238875"/>
            <a:ext cx="1743075" cy="307777"/>
          </a:xfrm>
          <a:prstGeom prst="rect">
            <a:avLst/>
          </a:prstGeom>
          <a:noFill/>
        </p:spPr>
        <p:txBody>
          <a:bodyPr wrap="square" rtlCol="0">
            <a:spAutoFit/>
          </a:bodyPr>
          <a:lstStyle/>
          <a:p>
            <a:r>
              <a:rPr lang="nb-NO" sz="1400" dirty="0">
                <a:solidFill>
                  <a:schemeClr val="bg1">
                    <a:lumMod val="85000"/>
                  </a:schemeClr>
                </a:solidFill>
              </a:rPr>
              <a:t>Ill: Eva Skarbøvik</a:t>
            </a:r>
          </a:p>
        </p:txBody>
      </p:sp>
      <p:sp>
        <p:nvSpPr>
          <p:cNvPr id="10" name="TekstSylinder 9">
            <a:extLst>
              <a:ext uri="{FF2B5EF4-FFF2-40B4-BE49-F238E27FC236}">
                <a16:creationId xmlns:a16="http://schemas.microsoft.com/office/drawing/2014/main" id="{6C0CBC8F-19AD-530C-4DAC-5462CF0A647C}"/>
              </a:ext>
            </a:extLst>
          </p:cNvPr>
          <p:cNvSpPr txBox="1"/>
          <p:nvPr/>
        </p:nvSpPr>
        <p:spPr>
          <a:xfrm>
            <a:off x="3787457" y="6204897"/>
            <a:ext cx="1743075" cy="307777"/>
          </a:xfrm>
          <a:prstGeom prst="rect">
            <a:avLst/>
          </a:prstGeom>
          <a:noFill/>
        </p:spPr>
        <p:txBody>
          <a:bodyPr wrap="square" rtlCol="0">
            <a:spAutoFit/>
          </a:bodyPr>
          <a:lstStyle/>
          <a:p>
            <a:r>
              <a:rPr lang="nb-NO" sz="1400" dirty="0">
                <a:solidFill>
                  <a:schemeClr val="bg1">
                    <a:lumMod val="85000"/>
                  </a:schemeClr>
                </a:solidFill>
              </a:rPr>
              <a:t>Ill: Eva Skarbøvik</a:t>
            </a:r>
          </a:p>
        </p:txBody>
      </p:sp>
      <p:sp>
        <p:nvSpPr>
          <p:cNvPr id="11" name="TekstSylinder 10">
            <a:extLst>
              <a:ext uri="{FF2B5EF4-FFF2-40B4-BE49-F238E27FC236}">
                <a16:creationId xmlns:a16="http://schemas.microsoft.com/office/drawing/2014/main" id="{56427948-0B73-4345-B8C6-C3FC0B50F6F2}"/>
              </a:ext>
            </a:extLst>
          </p:cNvPr>
          <p:cNvSpPr txBox="1"/>
          <p:nvPr/>
        </p:nvSpPr>
        <p:spPr>
          <a:xfrm>
            <a:off x="9991725" y="6204896"/>
            <a:ext cx="1743075" cy="307777"/>
          </a:xfrm>
          <a:prstGeom prst="rect">
            <a:avLst/>
          </a:prstGeom>
          <a:noFill/>
        </p:spPr>
        <p:txBody>
          <a:bodyPr wrap="square" rtlCol="0">
            <a:spAutoFit/>
          </a:bodyPr>
          <a:lstStyle/>
          <a:p>
            <a:r>
              <a:rPr lang="nb-NO" sz="1400" dirty="0">
                <a:solidFill>
                  <a:schemeClr val="bg1">
                    <a:lumMod val="85000"/>
                  </a:schemeClr>
                </a:solidFill>
              </a:rPr>
              <a:t>Foto: Eva Skarbøvik</a:t>
            </a:r>
          </a:p>
        </p:txBody>
      </p:sp>
      <p:sp>
        <p:nvSpPr>
          <p:cNvPr id="12" name="TekstSylinder 11">
            <a:extLst>
              <a:ext uri="{FF2B5EF4-FFF2-40B4-BE49-F238E27FC236}">
                <a16:creationId xmlns:a16="http://schemas.microsoft.com/office/drawing/2014/main" id="{D00B64EA-C8F5-506D-DC76-FF29E966B4EC}"/>
              </a:ext>
            </a:extLst>
          </p:cNvPr>
          <p:cNvSpPr txBox="1"/>
          <p:nvPr/>
        </p:nvSpPr>
        <p:spPr>
          <a:xfrm>
            <a:off x="7597132" y="1316217"/>
            <a:ext cx="2371725" cy="307777"/>
          </a:xfrm>
          <a:prstGeom prst="rect">
            <a:avLst/>
          </a:prstGeom>
          <a:noFill/>
        </p:spPr>
        <p:txBody>
          <a:bodyPr wrap="square" rtlCol="0">
            <a:spAutoFit/>
          </a:bodyPr>
          <a:lstStyle/>
          <a:p>
            <a:r>
              <a:rPr lang="nb-NO" sz="1400" b="1" dirty="0">
                <a:solidFill>
                  <a:schemeClr val="bg1"/>
                </a:solidFill>
              </a:rPr>
              <a:t>Foto: Helene Gabestad</a:t>
            </a:r>
          </a:p>
        </p:txBody>
      </p:sp>
      <p:pic>
        <p:nvPicPr>
          <p:cNvPr id="13" name="Bilde 12">
            <a:extLst>
              <a:ext uri="{FF2B5EF4-FFF2-40B4-BE49-F238E27FC236}">
                <a16:creationId xmlns:a16="http://schemas.microsoft.com/office/drawing/2014/main" id="{49458DEE-C0F5-04C4-2E31-0022CF72E2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0777" y="6512673"/>
            <a:ext cx="2997637" cy="299330"/>
          </a:xfrm>
          <a:prstGeom prst="rect">
            <a:avLst/>
          </a:prstGeom>
        </p:spPr>
      </p:pic>
    </p:spTree>
    <p:extLst>
      <p:ext uri="{BB962C8B-B14F-4D97-AF65-F5344CB8AC3E}">
        <p14:creationId xmlns:p14="http://schemas.microsoft.com/office/powerpoint/2010/main" val="20814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9CCE4C-6395-88E9-AE6B-0D96F012D5C6}"/>
              </a:ext>
            </a:extLst>
          </p:cNvPr>
          <p:cNvSpPr>
            <a:spLocks noGrp="1"/>
          </p:cNvSpPr>
          <p:nvPr>
            <p:ph type="title"/>
          </p:nvPr>
        </p:nvSpPr>
        <p:spPr/>
        <p:txBody>
          <a:bodyPr/>
          <a:lstStyle/>
          <a:p>
            <a:r>
              <a:rPr lang="nb-NO" dirty="0"/>
              <a:t>Oppsummering hydromorfologi</a:t>
            </a:r>
          </a:p>
        </p:txBody>
      </p:sp>
      <p:sp>
        <p:nvSpPr>
          <p:cNvPr id="3" name="Plassholder for innhold 2">
            <a:extLst>
              <a:ext uri="{FF2B5EF4-FFF2-40B4-BE49-F238E27FC236}">
                <a16:creationId xmlns:a16="http://schemas.microsoft.com/office/drawing/2014/main" id="{2A99847B-4EE9-CEBC-EE74-1786B89B6EAE}"/>
              </a:ext>
            </a:extLst>
          </p:cNvPr>
          <p:cNvSpPr>
            <a:spLocks noGrp="1"/>
          </p:cNvSpPr>
          <p:nvPr>
            <p:ph idx="1"/>
          </p:nvPr>
        </p:nvSpPr>
        <p:spPr>
          <a:xfrm>
            <a:off x="838200" y="1438274"/>
            <a:ext cx="10515600" cy="4981575"/>
          </a:xfrm>
        </p:spPr>
        <p:txBody>
          <a:bodyPr>
            <a:noAutofit/>
          </a:bodyPr>
          <a:lstStyle/>
          <a:p>
            <a:pPr>
              <a:lnSpc>
                <a:spcPct val="120000"/>
              </a:lnSpc>
              <a:spcAft>
                <a:spcPts val="600"/>
              </a:spcAft>
            </a:pPr>
            <a:r>
              <a:rPr lang="nb-NO" sz="2400" b="1" dirty="0">
                <a:effectLst/>
                <a:ea typeface="MS Mincho" panose="02020609040205080304" pitchFamily="49" charset="-128"/>
                <a:cs typeface="Times New Roman" panose="02020603050405020304" pitchFamily="18" charset="0"/>
              </a:rPr>
              <a:t>Økt vannavrenning </a:t>
            </a:r>
            <a:r>
              <a:rPr lang="nb-NO" sz="2400" dirty="0">
                <a:effectLst/>
                <a:ea typeface="MS Mincho" panose="02020609040205080304" pitchFamily="49" charset="-128"/>
                <a:cs typeface="Times New Roman" panose="02020603050405020304" pitchFamily="18" charset="0"/>
              </a:rPr>
              <a:t>(fjerning av vegetasjon, grøfting og skogsbilveier/</a:t>
            </a:r>
            <a:r>
              <a:rPr lang="nb-NO" sz="2400" dirty="0" err="1">
                <a:effectLst/>
                <a:ea typeface="MS Mincho" panose="02020609040205080304" pitchFamily="49" charset="-128"/>
                <a:cs typeface="Times New Roman" panose="02020603050405020304" pitchFamily="18" charset="0"/>
              </a:rPr>
              <a:t>kjøretraséer</a:t>
            </a:r>
            <a:r>
              <a:rPr lang="nb-NO" sz="2400" dirty="0">
                <a:effectLst/>
                <a:ea typeface="MS Mincho" panose="02020609040205080304" pitchFamily="49" charset="-128"/>
                <a:cs typeface="Times New Roman" panose="02020603050405020304" pitchFamily="18" charset="0"/>
              </a:rPr>
              <a:t>). </a:t>
            </a:r>
          </a:p>
          <a:p>
            <a:pPr>
              <a:lnSpc>
                <a:spcPct val="120000"/>
              </a:lnSpc>
              <a:spcAft>
                <a:spcPts val="600"/>
              </a:spcAft>
            </a:pPr>
            <a:r>
              <a:rPr lang="nb-NO" sz="2400" b="1" dirty="0">
                <a:effectLst/>
                <a:ea typeface="MS Mincho" panose="02020609040205080304" pitchFamily="49" charset="-128"/>
                <a:cs typeface="Times New Roman" panose="02020603050405020304" pitchFamily="18" charset="0"/>
              </a:rPr>
              <a:t>Økt erosjon og sedimenttransport</a:t>
            </a:r>
            <a:r>
              <a:rPr lang="nb-NO" sz="2400" dirty="0">
                <a:effectLst/>
                <a:ea typeface="MS Mincho" panose="02020609040205080304" pitchFamily="49" charset="-128"/>
                <a:cs typeface="Times New Roman" panose="02020603050405020304" pitchFamily="18" charset="0"/>
              </a:rPr>
              <a:t> (</a:t>
            </a:r>
            <a:r>
              <a:rPr lang="nb-NO" sz="2400" dirty="0" err="1">
                <a:effectLst/>
                <a:ea typeface="MS Mincho" panose="02020609040205080304" pitchFamily="49" charset="-128"/>
                <a:cs typeface="Times New Roman" panose="02020603050405020304" pitchFamily="18" charset="0"/>
              </a:rPr>
              <a:t>pga</a:t>
            </a:r>
            <a:r>
              <a:rPr lang="nb-NO" sz="2400" dirty="0">
                <a:effectLst/>
                <a:ea typeface="MS Mincho" panose="02020609040205080304" pitchFamily="49" charset="-128"/>
                <a:cs typeface="Times New Roman" panose="02020603050405020304" pitchFamily="18" charset="0"/>
              </a:rPr>
              <a:t> økt vannavrenning, arealer med mindre vegetasjon enn tidligere, fjerning av vegetasjon langs vassdrag (kanterosjon), og erosjon i skogsbilveier og </a:t>
            </a:r>
            <a:r>
              <a:rPr lang="nb-NO" sz="2400" dirty="0" err="1">
                <a:effectLst/>
                <a:ea typeface="MS Mincho" panose="02020609040205080304" pitchFamily="49" charset="-128"/>
                <a:cs typeface="Times New Roman" panose="02020603050405020304" pitchFamily="18" charset="0"/>
              </a:rPr>
              <a:t>kjøretraséer</a:t>
            </a:r>
            <a:r>
              <a:rPr lang="nb-NO" sz="2400" dirty="0">
                <a:effectLst/>
                <a:ea typeface="MS Mincho" panose="02020609040205080304" pitchFamily="49" charset="-128"/>
                <a:cs typeface="Times New Roman" panose="02020603050405020304" pitchFamily="18" charset="0"/>
              </a:rPr>
              <a:t>)</a:t>
            </a:r>
          </a:p>
          <a:p>
            <a:pPr>
              <a:lnSpc>
                <a:spcPct val="120000"/>
              </a:lnSpc>
              <a:spcAft>
                <a:spcPts val="600"/>
              </a:spcAft>
            </a:pPr>
            <a:r>
              <a:rPr lang="nb-NO" sz="2400" b="1" dirty="0">
                <a:effectLst/>
                <a:ea typeface="MS Mincho" panose="02020609040205080304" pitchFamily="49" charset="-128"/>
                <a:cs typeface="Times New Roman" panose="02020603050405020304" pitchFamily="18" charset="0"/>
              </a:rPr>
              <a:t>Endret elveløpsmønster </a:t>
            </a:r>
            <a:r>
              <a:rPr lang="nb-NO" sz="2400" dirty="0">
                <a:effectLst/>
                <a:ea typeface="MS Mincho" panose="02020609040205080304" pitchFamily="49" charset="-128"/>
                <a:cs typeface="Times New Roman" panose="02020603050405020304" pitchFamily="18" charset="0"/>
              </a:rPr>
              <a:t>(</a:t>
            </a:r>
            <a:r>
              <a:rPr lang="nb-NO" sz="2400" dirty="0" err="1">
                <a:ea typeface="MS Mincho" panose="02020609040205080304" pitchFamily="49" charset="-128"/>
                <a:cs typeface="Times New Roman" panose="02020603050405020304" pitchFamily="18" charset="0"/>
              </a:rPr>
              <a:t>pga</a:t>
            </a:r>
            <a:r>
              <a:rPr lang="nb-NO" sz="2400" dirty="0">
                <a:ea typeface="MS Mincho" panose="02020609040205080304" pitchFamily="49" charset="-128"/>
                <a:cs typeface="Times New Roman" panose="02020603050405020304" pitchFamily="18" charset="0"/>
              </a:rPr>
              <a:t> </a:t>
            </a:r>
            <a:r>
              <a:rPr lang="nb-NO" sz="2400" dirty="0">
                <a:effectLst/>
                <a:ea typeface="MS Mincho" panose="02020609040205080304" pitchFamily="49" charset="-128"/>
                <a:cs typeface="Times New Roman" panose="02020603050405020304" pitchFamily="18" charset="0"/>
              </a:rPr>
              <a:t>grøfting, gamle fløtningsdammer og skogsbilveier). </a:t>
            </a:r>
          </a:p>
          <a:p>
            <a:r>
              <a:rPr lang="nb-NO" sz="2400" b="1" dirty="0">
                <a:effectLst/>
                <a:ea typeface="MS Mincho" panose="02020609040205080304" pitchFamily="49" charset="-128"/>
                <a:cs typeface="Times New Roman" panose="02020603050405020304" pitchFamily="18" charset="0"/>
              </a:rPr>
              <a:t>Fjerning av vegetasjon langs med vassdrag </a:t>
            </a:r>
            <a:r>
              <a:rPr lang="nb-NO" sz="2400" dirty="0">
                <a:effectLst/>
                <a:ea typeface="MS Mincho" panose="02020609040205080304" pitchFamily="49" charset="-128"/>
                <a:cs typeface="Times New Roman" panose="02020603050405020304" pitchFamily="18" charset="0"/>
              </a:rPr>
              <a:t>(endrer lysforhold og vanntemperatur)</a:t>
            </a:r>
            <a:endParaRPr lang="nb-NO" sz="2400" dirty="0"/>
          </a:p>
        </p:txBody>
      </p:sp>
      <p:pic>
        <p:nvPicPr>
          <p:cNvPr id="4" name="Bilde 3">
            <a:extLst>
              <a:ext uri="{FF2B5EF4-FFF2-40B4-BE49-F238E27FC236}">
                <a16:creationId xmlns:a16="http://schemas.microsoft.com/office/drawing/2014/main" id="{55FD9E68-3CC8-7649-39E2-5D48A3FD01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5821" y="5882493"/>
            <a:ext cx="7769334" cy="775809"/>
          </a:xfrm>
          <a:prstGeom prst="rect">
            <a:avLst/>
          </a:prstGeom>
        </p:spPr>
      </p:pic>
    </p:spTree>
    <p:extLst>
      <p:ext uri="{BB962C8B-B14F-4D97-AF65-F5344CB8AC3E}">
        <p14:creationId xmlns:p14="http://schemas.microsoft.com/office/powerpoint/2010/main" val="2180228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4B9791-CC6B-1108-D8FC-5E7033E2C238}"/>
              </a:ext>
            </a:extLst>
          </p:cNvPr>
          <p:cNvSpPr>
            <a:spLocks noGrp="1"/>
          </p:cNvSpPr>
          <p:nvPr>
            <p:ph type="title"/>
          </p:nvPr>
        </p:nvSpPr>
        <p:spPr/>
        <p:txBody>
          <a:bodyPr/>
          <a:lstStyle/>
          <a:p>
            <a:r>
              <a:rPr lang="nb-NO" dirty="0"/>
              <a:t>Vannkvalitet </a:t>
            </a:r>
            <a:r>
              <a:rPr lang="nb-NO" sz="2400" dirty="0"/>
              <a:t>(jf. Kaste og de Wit!)</a:t>
            </a:r>
          </a:p>
        </p:txBody>
      </p:sp>
      <p:sp>
        <p:nvSpPr>
          <p:cNvPr id="3" name="Plassholder for innhold 2">
            <a:extLst>
              <a:ext uri="{FF2B5EF4-FFF2-40B4-BE49-F238E27FC236}">
                <a16:creationId xmlns:a16="http://schemas.microsoft.com/office/drawing/2014/main" id="{A615585D-8D42-173A-6EE3-78ECAE0B5AC5}"/>
              </a:ext>
            </a:extLst>
          </p:cNvPr>
          <p:cNvSpPr>
            <a:spLocks noGrp="1"/>
          </p:cNvSpPr>
          <p:nvPr>
            <p:ph idx="1"/>
          </p:nvPr>
        </p:nvSpPr>
        <p:spPr>
          <a:xfrm>
            <a:off x="838200" y="1520825"/>
            <a:ext cx="10515600" cy="4351338"/>
          </a:xfrm>
        </p:spPr>
        <p:txBody>
          <a:bodyPr>
            <a:noAutofit/>
          </a:bodyPr>
          <a:lstStyle/>
          <a:p>
            <a:pPr>
              <a:lnSpc>
                <a:spcPct val="100000"/>
              </a:lnSpc>
              <a:spcBef>
                <a:spcPts val="0"/>
              </a:spcBef>
              <a:spcAft>
                <a:spcPts val="600"/>
              </a:spcAft>
            </a:pPr>
            <a:r>
              <a:rPr lang="nb-NO" sz="2200" b="1" dirty="0">
                <a:effectLst/>
                <a:ea typeface="MS Mincho" panose="02020609040205080304" pitchFamily="49" charset="-128"/>
                <a:cs typeface="Times New Roman" panose="02020603050405020304" pitchFamily="18" charset="0"/>
              </a:rPr>
              <a:t>Grøfting</a:t>
            </a:r>
            <a:r>
              <a:rPr lang="nb-NO" sz="2200" dirty="0">
                <a:effectLst/>
                <a:ea typeface="MS Mincho" panose="02020609040205080304" pitchFamily="49" charset="-128"/>
                <a:cs typeface="Times New Roman" panose="02020603050405020304" pitchFamily="18" charset="0"/>
              </a:rPr>
              <a:t> av myr kan gi økt avrenning av organisk materiale, næringsstoffer og metaller, og dette kan vare i flere tiår etter grøftingen. </a:t>
            </a:r>
          </a:p>
          <a:p>
            <a:pPr>
              <a:lnSpc>
                <a:spcPct val="100000"/>
              </a:lnSpc>
              <a:spcBef>
                <a:spcPts val="0"/>
              </a:spcBef>
              <a:spcAft>
                <a:spcPts val="600"/>
              </a:spcAft>
            </a:pPr>
            <a:r>
              <a:rPr lang="nb-NO" sz="2200" b="1" dirty="0">
                <a:effectLst/>
                <a:ea typeface="MS Mincho" panose="02020609040205080304" pitchFamily="49" charset="-128"/>
                <a:cs typeface="Times New Roman" panose="02020603050405020304" pitchFamily="18" charset="0"/>
              </a:rPr>
              <a:t>Gjødsling</a:t>
            </a:r>
            <a:r>
              <a:rPr lang="nb-NO" sz="2200" dirty="0">
                <a:effectLst/>
                <a:ea typeface="MS Mincho" panose="02020609040205080304" pitchFamily="49" charset="-128"/>
                <a:cs typeface="Times New Roman" panose="02020603050405020304" pitchFamily="18" charset="0"/>
              </a:rPr>
              <a:t> av skog kan gi økt avrenning av næringsstoffer til vann, særlig hvis gjødslingen ved en feil skjer for nær vassdragene. D</a:t>
            </a:r>
            <a:r>
              <a:rPr lang="nb-NO" sz="2200" dirty="0">
                <a:effectLst/>
                <a:ea typeface="Georgia" panose="02040502050405020303" pitchFamily="18" charset="0"/>
                <a:cs typeface="Georgia" panose="02040502050405020303" pitchFamily="18" charset="0"/>
              </a:rPr>
              <a:t>et er observert økt nitrogenutvasking i 5-10 år etter hogst.  </a:t>
            </a:r>
            <a:endParaRPr lang="nb-NO" sz="2200" dirty="0">
              <a:effectLst/>
              <a:ea typeface="MS Mincho" panose="02020609040205080304" pitchFamily="49" charset="-128"/>
              <a:cs typeface="Times New Roman" panose="02020603050405020304" pitchFamily="18" charset="0"/>
            </a:endParaRPr>
          </a:p>
          <a:p>
            <a:pPr>
              <a:lnSpc>
                <a:spcPct val="100000"/>
              </a:lnSpc>
              <a:spcBef>
                <a:spcPts val="0"/>
              </a:spcBef>
              <a:spcAft>
                <a:spcPts val="600"/>
              </a:spcAft>
            </a:pPr>
            <a:r>
              <a:rPr lang="nb-NO" sz="2200" b="1" dirty="0">
                <a:effectLst/>
                <a:ea typeface="MS Mincho" panose="02020609040205080304" pitchFamily="49" charset="-128"/>
                <a:cs typeface="Times New Roman" panose="02020603050405020304" pitchFamily="18" charset="0"/>
              </a:rPr>
              <a:t>Kantsoner</a:t>
            </a:r>
            <a:r>
              <a:rPr lang="nb-NO" sz="2200" dirty="0">
                <a:effectLst/>
                <a:ea typeface="MS Mincho" panose="02020609040205080304" pitchFamily="49" charset="-128"/>
                <a:cs typeface="Times New Roman" panose="02020603050405020304" pitchFamily="18" charset="0"/>
              </a:rPr>
              <a:t>: Fjerning av trær langs vannkanten kan gi økt erosjon og økt konsentrasjon av sediment og næringsstoffer. Kan mulig forsterkes ved markberedning, men få data om dette. </a:t>
            </a:r>
          </a:p>
          <a:p>
            <a:pPr>
              <a:lnSpc>
                <a:spcPct val="100000"/>
              </a:lnSpc>
              <a:spcBef>
                <a:spcPts val="0"/>
              </a:spcBef>
              <a:spcAft>
                <a:spcPts val="600"/>
              </a:spcAft>
            </a:pPr>
            <a:r>
              <a:rPr lang="nb-NO" sz="2200" b="1" dirty="0">
                <a:effectLst/>
                <a:ea typeface="MS Mincho" panose="02020609040205080304" pitchFamily="49" charset="-128"/>
                <a:cs typeface="Times New Roman" panose="02020603050405020304" pitchFamily="18" charset="0"/>
              </a:rPr>
              <a:t>Tungmetaller</a:t>
            </a:r>
            <a:r>
              <a:rPr lang="nb-NO" sz="2200" dirty="0">
                <a:effectLst/>
                <a:ea typeface="MS Mincho" panose="02020609040205080304" pitchFamily="49" charset="-128"/>
                <a:cs typeface="Times New Roman" panose="02020603050405020304" pitchFamily="18" charset="0"/>
              </a:rPr>
              <a:t>, inkludert kvikksølv, frigjøres fra trærne når skogen hogges, men tapet varierer avhengig av bl.a. når på året skogen hogges (mindre tap ved frossen jord enn ved fuktig jord). Også markberedning har gitt tap av metaller til vann i våte perioder. </a:t>
            </a:r>
            <a:endParaRPr lang="nb-NO" sz="2200" dirty="0"/>
          </a:p>
        </p:txBody>
      </p:sp>
      <p:pic>
        <p:nvPicPr>
          <p:cNvPr id="4" name="Bilde 3">
            <a:extLst>
              <a:ext uri="{FF2B5EF4-FFF2-40B4-BE49-F238E27FC236}">
                <a16:creationId xmlns:a16="http://schemas.microsoft.com/office/drawing/2014/main" id="{9C55B9AD-C13E-088A-00DB-F69448B638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392" y="6244031"/>
            <a:ext cx="4984093" cy="497688"/>
          </a:xfrm>
          <a:prstGeom prst="rect">
            <a:avLst/>
          </a:prstGeom>
        </p:spPr>
      </p:pic>
    </p:spTree>
    <p:extLst>
      <p:ext uri="{BB962C8B-B14F-4D97-AF65-F5344CB8AC3E}">
        <p14:creationId xmlns:p14="http://schemas.microsoft.com/office/powerpoint/2010/main" val="4197755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FA2F31-2DA1-82D3-E087-1D23F6E57292}"/>
              </a:ext>
            </a:extLst>
          </p:cNvPr>
          <p:cNvSpPr>
            <a:spLocks noGrp="1"/>
          </p:cNvSpPr>
          <p:nvPr>
            <p:ph type="title"/>
          </p:nvPr>
        </p:nvSpPr>
        <p:spPr/>
        <p:txBody>
          <a:bodyPr/>
          <a:lstStyle/>
          <a:p>
            <a:r>
              <a:rPr lang="nb-NO" dirty="0"/>
              <a:t>Biologi i vann</a:t>
            </a:r>
          </a:p>
        </p:txBody>
      </p:sp>
      <p:sp>
        <p:nvSpPr>
          <p:cNvPr id="3" name="Plassholder for innhold 2">
            <a:extLst>
              <a:ext uri="{FF2B5EF4-FFF2-40B4-BE49-F238E27FC236}">
                <a16:creationId xmlns:a16="http://schemas.microsoft.com/office/drawing/2014/main" id="{63B7ADC1-2018-6A6A-5CD1-04883B632561}"/>
              </a:ext>
            </a:extLst>
          </p:cNvPr>
          <p:cNvSpPr>
            <a:spLocks noGrp="1"/>
          </p:cNvSpPr>
          <p:nvPr>
            <p:ph idx="1"/>
          </p:nvPr>
        </p:nvSpPr>
        <p:spPr>
          <a:xfrm>
            <a:off x="733425" y="1936432"/>
            <a:ext cx="10010775" cy="4351338"/>
          </a:xfrm>
        </p:spPr>
        <p:txBody>
          <a:bodyPr>
            <a:noAutofit/>
          </a:bodyPr>
          <a:lstStyle/>
          <a:p>
            <a:pPr>
              <a:lnSpc>
                <a:spcPct val="100000"/>
              </a:lnSpc>
              <a:spcBef>
                <a:spcPts val="0"/>
              </a:spcBef>
              <a:spcAft>
                <a:spcPts val="600"/>
              </a:spcAft>
            </a:pPr>
            <a:r>
              <a:rPr lang="nb-NO" sz="2200" dirty="0">
                <a:effectLst/>
                <a:ea typeface="MS Mincho" panose="02020609040205080304" pitchFamily="49" charset="-128"/>
                <a:cs typeface="Times New Roman" panose="02020603050405020304" pitchFamily="18" charset="0"/>
              </a:rPr>
              <a:t>Skogsdrift og biologi i vann: </a:t>
            </a:r>
            <a:r>
              <a:rPr lang="nb-NO" sz="2200" b="1" dirty="0">
                <a:effectLst/>
                <a:ea typeface="MS Mincho" panose="02020609040205080304" pitchFamily="49" charset="-128"/>
                <a:cs typeface="Times New Roman" panose="02020603050405020304" pitchFamily="18" charset="0"/>
              </a:rPr>
              <a:t>Lite data fra Norge. </a:t>
            </a:r>
          </a:p>
          <a:p>
            <a:pPr>
              <a:lnSpc>
                <a:spcPct val="100000"/>
              </a:lnSpc>
              <a:spcBef>
                <a:spcPts val="0"/>
              </a:spcBef>
              <a:spcAft>
                <a:spcPts val="600"/>
              </a:spcAft>
            </a:pPr>
            <a:r>
              <a:rPr lang="nb-NO" sz="2200" dirty="0">
                <a:ea typeface="MS Mincho" panose="02020609040205080304" pitchFamily="49" charset="-128"/>
                <a:cs typeface="Times New Roman" panose="02020603050405020304" pitchFamily="18" charset="0"/>
              </a:rPr>
              <a:t>B</a:t>
            </a:r>
            <a:r>
              <a:rPr lang="nb-NO" sz="2200" dirty="0">
                <a:effectLst/>
                <a:ea typeface="MS Mincho" panose="02020609040205080304" pitchFamily="49" charset="-128"/>
                <a:cs typeface="Times New Roman" panose="02020603050405020304" pitchFamily="18" charset="0"/>
              </a:rPr>
              <a:t>red </a:t>
            </a:r>
            <a:r>
              <a:rPr lang="nb-NO" sz="2200" b="1" dirty="0">
                <a:effectLst/>
                <a:ea typeface="MS Mincho" panose="02020609040205080304" pitchFamily="49" charset="-128"/>
                <a:cs typeface="Times New Roman" panose="02020603050405020304" pitchFamily="18" charset="0"/>
              </a:rPr>
              <a:t>kantsone</a:t>
            </a:r>
            <a:r>
              <a:rPr lang="nb-NO" sz="2200" dirty="0">
                <a:effectLst/>
                <a:ea typeface="MS Mincho" panose="02020609040205080304" pitchFamily="49" charset="-128"/>
                <a:cs typeface="Times New Roman" panose="02020603050405020304" pitchFamily="18" charset="0"/>
              </a:rPr>
              <a:t> mellom hogstfelt og vann: essensielt for å ivareta biomangfold. </a:t>
            </a:r>
          </a:p>
          <a:p>
            <a:pPr>
              <a:lnSpc>
                <a:spcPct val="100000"/>
              </a:lnSpc>
              <a:spcBef>
                <a:spcPts val="0"/>
              </a:spcBef>
              <a:spcAft>
                <a:spcPts val="600"/>
              </a:spcAft>
            </a:pPr>
            <a:r>
              <a:rPr lang="nb-NO" sz="2200" dirty="0">
                <a:effectLst/>
                <a:ea typeface="MS Mincho" panose="02020609040205080304" pitchFamily="49" charset="-128"/>
                <a:cs typeface="Times New Roman" panose="02020603050405020304" pitchFamily="18" charset="0"/>
              </a:rPr>
              <a:t>Skogsbilveier og gamle fløtningsdammer kan utgjøre </a:t>
            </a:r>
            <a:r>
              <a:rPr lang="nb-NO" sz="2200" b="1" dirty="0">
                <a:effectLst/>
                <a:ea typeface="MS Mincho" panose="02020609040205080304" pitchFamily="49" charset="-128"/>
                <a:cs typeface="Times New Roman" panose="02020603050405020304" pitchFamily="18" charset="0"/>
              </a:rPr>
              <a:t>vandringshindre</a:t>
            </a:r>
            <a:r>
              <a:rPr lang="nb-NO" sz="2200" dirty="0">
                <a:effectLst/>
                <a:ea typeface="MS Mincho" panose="02020609040205080304" pitchFamily="49" charset="-128"/>
                <a:cs typeface="Times New Roman" panose="02020603050405020304" pitchFamily="18" charset="0"/>
              </a:rPr>
              <a:t> for fisk. </a:t>
            </a:r>
          </a:p>
          <a:p>
            <a:pPr>
              <a:lnSpc>
                <a:spcPct val="100000"/>
              </a:lnSpc>
              <a:spcBef>
                <a:spcPts val="0"/>
              </a:spcBef>
              <a:spcAft>
                <a:spcPts val="600"/>
              </a:spcAft>
            </a:pPr>
            <a:r>
              <a:rPr lang="nb-NO" sz="2200" b="1" dirty="0">
                <a:effectLst/>
                <a:ea typeface="MS Mincho" panose="02020609040205080304" pitchFamily="49" charset="-128"/>
                <a:cs typeface="Times New Roman" panose="02020603050405020304" pitchFamily="18" charset="0"/>
              </a:rPr>
              <a:t>Grøftesystemer</a:t>
            </a:r>
            <a:r>
              <a:rPr lang="nb-NO" sz="2200" dirty="0">
                <a:effectLst/>
                <a:ea typeface="MS Mincho" panose="02020609040205080304" pitchFamily="49" charset="-128"/>
                <a:cs typeface="Times New Roman" panose="02020603050405020304" pitchFamily="18" charset="0"/>
              </a:rPr>
              <a:t> gir endret hydrologi og vannkvalitet, og kan bl.a. påvirke bunndyrsamfunn (= mat for fisk). </a:t>
            </a:r>
          </a:p>
          <a:p>
            <a:pPr>
              <a:lnSpc>
                <a:spcPct val="100000"/>
              </a:lnSpc>
              <a:spcBef>
                <a:spcPts val="0"/>
              </a:spcBef>
              <a:spcAft>
                <a:spcPts val="600"/>
              </a:spcAft>
            </a:pPr>
            <a:r>
              <a:rPr lang="nb-NO" sz="2200" dirty="0">
                <a:effectLst/>
                <a:ea typeface="MS Mincho" panose="02020609040205080304" pitchFamily="49" charset="-128"/>
                <a:cs typeface="Times New Roman" panose="02020603050405020304" pitchFamily="18" charset="0"/>
              </a:rPr>
              <a:t>Skogsdrift og eutrofi …og brunfarging = usikkert! Sediment mer uttalt og med virkning på fisk. </a:t>
            </a:r>
          </a:p>
          <a:p>
            <a:pPr>
              <a:lnSpc>
                <a:spcPct val="100000"/>
              </a:lnSpc>
              <a:spcBef>
                <a:spcPts val="0"/>
              </a:spcBef>
              <a:spcAft>
                <a:spcPts val="600"/>
              </a:spcAft>
            </a:pPr>
            <a:r>
              <a:rPr lang="nb-NO" sz="2200" b="1" dirty="0">
                <a:effectLst/>
                <a:ea typeface="MS Mincho" panose="02020609040205080304" pitchFamily="49" charset="-128"/>
                <a:cs typeface="Times New Roman" panose="02020603050405020304" pitchFamily="18" charset="0"/>
              </a:rPr>
              <a:t>Tungmetaller</a:t>
            </a:r>
            <a:r>
              <a:rPr lang="nb-NO" sz="2200" dirty="0">
                <a:effectLst/>
                <a:ea typeface="MS Mincho" panose="02020609040205080304" pitchFamily="49" charset="-128"/>
                <a:cs typeface="Times New Roman" panose="02020603050405020304" pitchFamily="18" charset="0"/>
              </a:rPr>
              <a:t>, inkludert kvikksølv oppkonsentreres i næringskjeden, og kan </a:t>
            </a:r>
            <a:r>
              <a:rPr lang="nb-NO" sz="2200" b="1" dirty="0">
                <a:effectLst/>
                <a:ea typeface="MS Mincho" panose="02020609040205080304" pitchFamily="49" charset="-128"/>
                <a:cs typeface="Times New Roman" panose="02020603050405020304" pitchFamily="18" charset="0"/>
              </a:rPr>
              <a:t>bl.a. føre til at enkelte arter har problemer med å reprodusere.</a:t>
            </a:r>
            <a:r>
              <a:rPr lang="nb-NO" sz="2200" b="1" dirty="0">
                <a:effectLst/>
                <a:highlight>
                  <a:srgbClr val="00FFFF"/>
                </a:highlight>
                <a:ea typeface="MS Mincho" panose="02020609040205080304" pitchFamily="49" charset="-128"/>
                <a:cs typeface="Times New Roman" panose="02020603050405020304" pitchFamily="18" charset="0"/>
              </a:rPr>
              <a:t> </a:t>
            </a:r>
            <a:endParaRPr lang="nb-NO" sz="2200" b="1" dirty="0"/>
          </a:p>
        </p:txBody>
      </p:sp>
      <p:pic>
        <p:nvPicPr>
          <p:cNvPr id="4" name="Bilde 3">
            <a:extLst>
              <a:ext uri="{FF2B5EF4-FFF2-40B4-BE49-F238E27FC236}">
                <a16:creationId xmlns:a16="http://schemas.microsoft.com/office/drawing/2014/main" id="{E154D111-F784-7349-5953-36948996A6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861505" y="203201"/>
            <a:ext cx="6879644" cy="1615440"/>
          </a:xfrm>
          <a:prstGeom prst="rect">
            <a:avLst/>
          </a:prstGeom>
          <a:noFill/>
        </p:spPr>
      </p:pic>
      <p:pic>
        <p:nvPicPr>
          <p:cNvPr id="5" name="Bilde 4">
            <a:extLst>
              <a:ext uri="{FF2B5EF4-FFF2-40B4-BE49-F238E27FC236}">
                <a16:creationId xmlns:a16="http://schemas.microsoft.com/office/drawing/2014/main" id="{E40AE15B-366D-A681-D654-877FC60FB3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0414" y="5977018"/>
            <a:ext cx="7769334" cy="775809"/>
          </a:xfrm>
          <a:prstGeom prst="rect">
            <a:avLst/>
          </a:prstGeom>
        </p:spPr>
      </p:pic>
      <p:sp>
        <p:nvSpPr>
          <p:cNvPr id="6" name="TekstSylinder 5">
            <a:extLst>
              <a:ext uri="{FF2B5EF4-FFF2-40B4-BE49-F238E27FC236}">
                <a16:creationId xmlns:a16="http://schemas.microsoft.com/office/drawing/2014/main" id="{63FFA07E-AD40-E14E-25C0-DC7B26E0F5AC}"/>
              </a:ext>
            </a:extLst>
          </p:cNvPr>
          <p:cNvSpPr txBox="1"/>
          <p:nvPr/>
        </p:nvSpPr>
        <p:spPr>
          <a:xfrm>
            <a:off x="6639560" y="1483280"/>
            <a:ext cx="2926080" cy="369332"/>
          </a:xfrm>
          <a:prstGeom prst="rect">
            <a:avLst/>
          </a:prstGeom>
          <a:noFill/>
        </p:spPr>
        <p:txBody>
          <a:bodyPr wrap="square" rtlCol="0">
            <a:spAutoFit/>
          </a:bodyPr>
          <a:lstStyle/>
          <a:p>
            <a:r>
              <a:rPr lang="nb-NO" dirty="0">
                <a:solidFill>
                  <a:schemeClr val="bg1"/>
                </a:solidFill>
              </a:rPr>
              <a:t>Foto: Ruben Pettersen</a:t>
            </a:r>
          </a:p>
        </p:txBody>
      </p:sp>
    </p:spTree>
    <p:extLst>
      <p:ext uri="{BB962C8B-B14F-4D97-AF65-F5344CB8AC3E}">
        <p14:creationId xmlns:p14="http://schemas.microsoft.com/office/powerpoint/2010/main" val="4186819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893CBA-DECF-9339-1FB9-8BE13E169FF0}"/>
              </a:ext>
            </a:extLst>
          </p:cNvPr>
          <p:cNvSpPr>
            <a:spLocks noGrp="1"/>
          </p:cNvSpPr>
          <p:nvPr>
            <p:ph type="title"/>
          </p:nvPr>
        </p:nvSpPr>
        <p:spPr/>
        <p:txBody>
          <a:bodyPr/>
          <a:lstStyle/>
          <a:p>
            <a:r>
              <a:rPr lang="nb-NO" dirty="0"/>
              <a:t>Kunnskapsbehov</a:t>
            </a:r>
          </a:p>
        </p:txBody>
      </p:sp>
      <p:sp>
        <p:nvSpPr>
          <p:cNvPr id="3" name="Plassholder for innhold 2">
            <a:extLst>
              <a:ext uri="{FF2B5EF4-FFF2-40B4-BE49-F238E27FC236}">
                <a16:creationId xmlns:a16="http://schemas.microsoft.com/office/drawing/2014/main" id="{AE88EBAE-BBCC-5612-8EF0-7AFFC356519C}"/>
              </a:ext>
            </a:extLst>
          </p:cNvPr>
          <p:cNvSpPr>
            <a:spLocks noGrp="1"/>
          </p:cNvSpPr>
          <p:nvPr>
            <p:ph idx="1"/>
          </p:nvPr>
        </p:nvSpPr>
        <p:spPr>
          <a:xfrm>
            <a:off x="838200" y="1690688"/>
            <a:ext cx="6962775" cy="3612832"/>
          </a:xfrm>
        </p:spPr>
        <p:txBody>
          <a:bodyPr>
            <a:normAutofit/>
          </a:bodyPr>
          <a:lstStyle/>
          <a:p>
            <a:pPr>
              <a:lnSpc>
                <a:spcPct val="100000"/>
              </a:lnSpc>
              <a:spcBef>
                <a:spcPts val="0"/>
              </a:spcBef>
              <a:spcAft>
                <a:spcPts val="600"/>
              </a:spcAft>
            </a:pPr>
            <a:r>
              <a:rPr lang="nb-NO" sz="2000" dirty="0">
                <a:effectLst/>
                <a:ea typeface="MS Mincho" panose="02020609040205080304" pitchFamily="49" charset="-128"/>
                <a:cs typeface="Times New Roman" panose="02020603050405020304" pitchFamily="18" charset="0"/>
              </a:rPr>
              <a:t>Dagens kunnskap er basert på få studier, oftest feltforsøk, ofte kortvarige. </a:t>
            </a:r>
          </a:p>
          <a:p>
            <a:pPr>
              <a:lnSpc>
                <a:spcPct val="100000"/>
              </a:lnSpc>
              <a:spcBef>
                <a:spcPts val="0"/>
              </a:spcBef>
              <a:spcAft>
                <a:spcPts val="600"/>
              </a:spcAft>
            </a:pPr>
            <a:r>
              <a:rPr lang="nb-NO" sz="2000" dirty="0">
                <a:effectLst/>
                <a:ea typeface="MS Mincho" panose="02020609040205080304" pitchFamily="49" charset="-128"/>
                <a:cs typeface="Times New Roman" panose="02020603050405020304" pitchFamily="18" charset="0"/>
              </a:rPr>
              <a:t>Med den mangelen på data vi har på dette området i Norge i dag, </a:t>
            </a:r>
            <a:r>
              <a:rPr lang="nb-NO" sz="2000" b="1" dirty="0">
                <a:effectLst/>
                <a:ea typeface="MS Mincho" panose="02020609040205080304" pitchFamily="49" charset="-128"/>
                <a:cs typeface="Times New Roman" panose="02020603050405020304" pitchFamily="18" charset="0"/>
              </a:rPr>
              <a:t>er det mulig </a:t>
            </a:r>
            <a:r>
              <a:rPr lang="nb-NO" sz="2000" dirty="0">
                <a:effectLst/>
                <a:ea typeface="MS Mincho" panose="02020609040205080304" pitchFamily="49" charset="-128"/>
                <a:cs typeface="Times New Roman" panose="02020603050405020304" pitchFamily="18" charset="0"/>
              </a:rPr>
              <a:t>at det er bedre å satse på flere feltforsøk og kortere overvåkingstid, f.eks. ti år, enn å satse på færre, mer langvarige forsøk. (?) </a:t>
            </a:r>
          </a:p>
          <a:p>
            <a:pPr>
              <a:lnSpc>
                <a:spcPct val="100000"/>
              </a:lnSpc>
              <a:spcBef>
                <a:spcPts val="0"/>
              </a:spcBef>
              <a:spcAft>
                <a:spcPts val="600"/>
              </a:spcAft>
            </a:pPr>
            <a:r>
              <a:rPr lang="nb-NO" sz="2000" dirty="0">
                <a:effectLst/>
                <a:ea typeface="MS Mincho" panose="02020609040205080304" pitchFamily="49" charset="-128"/>
                <a:cs typeface="Times New Roman" panose="02020603050405020304" pitchFamily="18" charset="0"/>
              </a:rPr>
              <a:t>Helhetlig vurdering (</a:t>
            </a:r>
            <a:r>
              <a:rPr lang="nb-NO" sz="2000" dirty="0" err="1">
                <a:effectLst/>
                <a:ea typeface="MS Mincho" panose="02020609040205080304" pitchFamily="49" charset="-128"/>
                <a:cs typeface="Times New Roman" panose="02020603050405020304" pitchFamily="18" charset="0"/>
              </a:rPr>
              <a:t>hymo</a:t>
            </a:r>
            <a:r>
              <a:rPr lang="nb-NO" sz="2000" dirty="0">
                <a:effectLst/>
                <a:ea typeface="MS Mincho" panose="02020609040205080304" pitchFamily="49" charset="-128"/>
                <a:cs typeface="Times New Roman" panose="02020603050405020304" pitchFamily="18" charset="0"/>
              </a:rPr>
              <a:t> - vannkjemi – biologi) i nedbørfelt.</a:t>
            </a:r>
          </a:p>
          <a:p>
            <a:pPr>
              <a:lnSpc>
                <a:spcPct val="100000"/>
              </a:lnSpc>
              <a:spcBef>
                <a:spcPts val="0"/>
              </a:spcBef>
              <a:spcAft>
                <a:spcPts val="600"/>
              </a:spcAft>
            </a:pPr>
            <a:r>
              <a:rPr lang="nb-NO" sz="2000" dirty="0">
                <a:effectLst/>
                <a:ea typeface="MS Mincho" panose="02020609040205080304" pitchFamily="49" charset="-128"/>
                <a:cs typeface="Times New Roman" panose="02020603050405020304" pitchFamily="18" charset="0"/>
              </a:rPr>
              <a:t>Mer kunnskap om effekter av KOMBINASJONEN av ulike typer tiltak i skogbruket både på vannmiljø, terrestrisk økologi, og økonomiske interesser for skogbruket. </a:t>
            </a:r>
          </a:p>
        </p:txBody>
      </p:sp>
      <p:pic>
        <p:nvPicPr>
          <p:cNvPr id="4" name="Bilde 3" descr="Et bilde som inneholder tre, utendørs, gress, skog&#10;&#10;Automatisk generert beskrivelse">
            <a:extLst>
              <a:ext uri="{FF2B5EF4-FFF2-40B4-BE49-F238E27FC236}">
                <a16:creationId xmlns:a16="http://schemas.microsoft.com/office/drawing/2014/main" id="{14ABE03B-EFA6-9EF6-14CD-3430548934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47605" y="775808"/>
            <a:ext cx="3996953" cy="4763807"/>
          </a:xfrm>
          <a:prstGeom prst="rect">
            <a:avLst/>
          </a:prstGeom>
        </p:spPr>
      </p:pic>
      <p:sp>
        <p:nvSpPr>
          <p:cNvPr id="5" name="TekstSylinder 4">
            <a:extLst>
              <a:ext uri="{FF2B5EF4-FFF2-40B4-BE49-F238E27FC236}">
                <a16:creationId xmlns:a16="http://schemas.microsoft.com/office/drawing/2014/main" id="{64D41AFF-082D-9A1A-C634-176A64282C46}"/>
              </a:ext>
            </a:extLst>
          </p:cNvPr>
          <p:cNvSpPr txBox="1"/>
          <p:nvPr/>
        </p:nvSpPr>
        <p:spPr>
          <a:xfrm>
            <a:off x="10069552" y="5228692"/>
            <a:ext cx="25759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Calibri" panose="020F0502020204030204"/>
                <a:ea typeface="+mn-ea"/>
                <a:cs typeface="+mn-cs"/>
              </a:rPr>
              <a:t>Foto: Eva Skarbøvik</a:t>
            </a:r>
          </a:p>
        </p:txBody>
      </p:sp>
      <p:pic>
        <p:nvPicPr>
          <p:cNvPr id="6" name="Bilde 5">
            <a:extLst>
              <a:ext uri="{FF2B5EF4-FFF2-40B4-BE49-F238E27FC236}">
                <a16:creationId xmlns:a16="http://schemas.microsoft.com/office/drawing/2014/main" id="{0E491EBC-FA97-E93B-8479-A1E5161B1D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6841" y="5950298"/>
            <a:ext cx="7769334" cy="775809"/>
          </a:xfrm>
          <a:prstGeom prst="rect">
            <a:avLst/>
          </a:prstGeom>
        </p:spPr>
      </p:pic>
    </p:spTree>
    <p:extLst>
      <p:ext uri="{BB962C8B-B14F-4D97-AF65-F5344CB8AC3E}">
        <p14:creationId xmlns:p14="http://schemas.microsoft.com/office/powerpoint/2010/main" val="253004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re, natur, utendørs, vann&#10;&#10;Automatisk generert beskrivelse">
            <a:extLst>
              <a:ext uri="{FF2B5EF4-FFF2-40B4-BE49-F238E27FC236}">
                <a16:creationId xmlns:a16="http://schemas.microsoft.com/office/drawing/2014/main" id="{D783FDA4-35AA-C033-75D1-3E2BFD93B7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794"/>
            <a:ext cx="12192001" cy="6112228"/>
          </a:xfrm>
          <a:prstGeom prst="rect">
            <a:avLst/>
          </a:prstGeom>
        </p:spPr>
      </p:pic>
      <p:pic>
        <p:nvPicPr>
          <p:cNvPr id="5" name="Bilde 4">
            <a:extLst>
              <a:ext uri="{FF2B5EF4-FFF2-40B4-BE49-F238E27FC236}">
                <a16:creationId xmlns:a16="http://schemas.microsoft.com/office/drawing/2014/main" id="{1FA5D8A9-2C72-D767-BBB5-399500ED05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55605">
            <a:off x="7254793" y="766409"/>
            <a:ext cx="3545865" cy="4874625"/>
          </a:xfrm>
          <a:prstGeom prst="rect">
            <a:avLst/>
          </a:prstGeom>
        </p:spPr>
      </p:pic>
      <p:pic>
        <p:nvPicPr>
          <p:cNvPr id="8" name="Bilde 7">
            <a:extLst>
              <a:ext uri="{FF2B5EF4-FFF2-40B4-BE49-F238E27FC236}">
                <a16:creationId xmlns:a16="http://schemas.microsoft.com/office/drawing/2014/main" id="{5D00F08D-D22D-8A25-1339-987F631F0B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05779" y="6089434"/>
            <a:ext cx="8486221" cy="847394"/>
          </a:xfrm>
          <a:prstGeom prst="rect">
            <a:avLst/>
          </a:prstGeom>
        </p:spPr>
      </p:pic>
      <p:sp>
        <p:nvSpPr>
          <p:cNvPr id="9" name="TekstSylinder 8">
            <a:extLst>
              <a:ext uri="{FF2B5EF4-FFF2-40B4-BE49-F238E27FC236}">
                <a16:creationId xmlns:a16="http://schemas.microsoft.com/office/drawing/2014/main" id="{E7212917-2B2B-BD14-0289-E6C6EB714E4E}"/>
              </a:ext>
            </a:extLst>
          </p:cNvPr>
          <p:cNvSpPr txBox="1"/>
          <p:nvPr/>
        </p:nvSpPr>
        <p:spPr>
          <a:xfrm>
            <a:off x="5928360" y="3546901"/>
            <a:ext cx="2753360" cy="830997"/>
          </a:xfrm>
          <a:prstGeom prst="rect">
            <a:avLst/>
          </a:prstGeom>
          <a:solidFill>
            <a:schemeClr val="tx1"/>
          </a:solidFill>
        </p:spPr>
        <p:txBody>
          <a:bodyPr wrap="square" rtlCol="0">
            <a:spAutoFit/>
          </a:bodyPr>
          <a:lstStyle/>
          <a:p>
            <a:r>
              <a:rPr lang="nb-NO" sz="2400" dirty="0">
                <a:solidFill>
                  <a:schemeClr val="bg1"/>
                </a:solidFill>
              </a:rPr>
              <a:t>Faktaark ligger på:</a:t>
            </a:r>
          </a:p>
          <a:p>
            <a:r>
              <a:rPr lang="nb-NO" sz="2400" dirty="0">
                <a:solidFill>
                  <a:schemeClr val="accent1">
                    <a:lumMod val="20000"/>
                    <a:lumOff val="80000"/>
                  </a:schemeClr>
                </a:solidFill>
                <a:hlinkClick r:id="rId5">
                  <a:extLst>
                    <a:ext uri="{A12FA001-AC4F-418D-AE19-62706E023703}">
                      <ahyp:hlinkClr xmlns:ahyp="http://schemas.microsoft.com/office/drawing/2018/hyperlinkcolor" val="tx"/>
                    </a:ext>
                  </a:extLst>
                </a:hlinkClick>
              </a:rPr>
              <a:t>www.biowater.info </a:t>
            </a:r>
            <a:endParaRPr lang="nb-NO" sz="2400" dirty="0">
              <a:solidFill>
                <a:schemeClr val="accent1">
                  <a:lumMod val="20000"/>
                  <a:lumOff val="80000"/>
                </a:schemeClr>
              </a:solidFill>
            </a:endParaRPr>
          </a:p>
        </p:txBody>
      </p:sp>
      <p:sp>
        <p:nvSpPr>
          <p:cNvPr id="2" name="TekstSylinder 1">
            <a:extLst>
              <a:ext uri="{FF2B5EF4-FFF2-40B4-BE49-F238E27FC236}">
                <a16:creationId xmlns:a16="http://schemas.microsoft.com/office/drawing/2014/main" id="{D95B70ED-1595-2F32-3013-D73CEDE787B3}"/>
              </a:ext>
            </a:extLst>
          </p:cNvPr>
          <p:cNvSpPr txBox="1"/>
          <p:nvPr/>
        </p:nvSpPr>
        <p:spPr>
          <a:xfrm>
            <a:off x="10308080" y="5641447"/>
            <a:ext cx="25759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chemeClr val="bg1">
                    <a:lumMod val="85000"/>
                  </a:schemeClr>
                </a:solidFill>
                <a:effectLst/>
                <a:uLnTx/>
                <a:uFillTx/>
                <a:latin typeface="Calibri" panose="020F0502020204030204"/>
                <a:ea typeface="+mn-ea"/>
                <a:cs typeface="+mn-cs"/>
              </a:rPr>
              <a:t>Foto: Eva Skarbøvik</a:t>
            </a:r>
          </a:p>
        </p:txBody>
      </p:sp>
      <p:pic>
        <p:nvPicPr>
          <p:cNvPr id="3" name="Bilde 2">
            <a:extLst>
              <a:ext uri="{FF2B5EF4-FFF2-40B4-BE49-F238E27FC236}">
                <a16:creationId xmlns:a16="http://schemas.microsoft.com/office/drawing/2014/main" id="{9D32528C-A6A5-461F-3544-3CABE7031F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801781">
            <a:off x="736728" y="554741"/>
            <a:ext cx="3433239" cy="4755500"/>
          </a:xfrm>
          <a:prstGeom prst="rect">
            <a:avLst/>
          </a:prstGeom>
        </p:spPr>
      </p:pic>
      <p:sp>
        <p:nvSpPr>
          <p:cNvPr id="7" name="TekstSylinder 6">
            <a:extLst>
              <a:ext uri="{FF2B5EF4-FFF2-40B4-BE49-F238E27FC236}">
                <a16:creationId xmlns:a16="http://schemas.microsoft.com/office/drawing/2014/main" id="{7A8F22C8-9924-85EA-A11D-599181E0643A}"/>
              </a:ext>
            </a:extLst>
          </p:cNvPr>
          <p:cNvSpPr txBox="1"/>
          <p:nvPr/>
        </p:nvSpPr>
        <p:spPr>
          <a:xfrm>
            <a:off x="2333909" y="3495675"/>
            <a:ext cx="2267275" cy="466725"/>
          </a:xfrm>
          <a:prstGeom prst="rect">
            <a:avLst/>
          </a:prstGeom>
          <a:solidFill>
            <a:schemeClr val="tx1"/>
          </a:solidFill>
        </p:spPr>
        <p:txBody>
          <a:bodyPr wrap="square" rtlCol="0">
            <a:spAutoFit/>
          </a:bodyPr>
          <a:lstStyle/>
          <a:p>
            <a:r>
              <a:rPr lang="nb-NO" sz="2400" dirty="0">
                <a:solidFill>
                  <a:schemeClr val="bg1"/>
                </a:solidFill>
              </a:rPr>
              <a:t>Kommer snart!</a:t>
            </a:r>
          </a:p>
        </p:txBody>
      </p:sp>
    </p:spTree>
    <p:extLst>
      <p:ext uri="{BB962C8B-B14F-4D97-AF65-F5344CB8AC3E}">
        <p14:creationId xmlns:p14="http://schemas.microsoft.com/office/powerpoint/2010/main" val="18585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7BE093-E0D8-58A0-A613-EA50802638C8}"/>
              </a:ext>
            </a:extLst>
          </p:cNvPr>
          <p:cNvSpPr>
            <a:spLocks noGrp="1"/>
          </p:cNvSpPr>
          <p:nvPr>
            <p:ph type="title"/>
          </p:nvPr>
        </p:nvSpPr>
        <p:spPr/>
        <p:txBody>
          <a:bodyPr/>
          <a:lstStyle/>
          <a:p>
            <a:r>
              <a:rPr lang="nb-NO" dirty="0">
                <a:latin typeface="Dotum" panose="020B0600000101010101" pitchFamily="34" charset="-127"/>
                <a:ea typeface="Dotum" panose="020B0600000101010101" pitchFamily="34" charset="-127"/>
              </a:rPr>
              <a:t>Vi startet i 2018, et veldig tørt år...</a:t>
            </a:r>
          </a:p>
        </p:txBody>
      </p:sp>
      <p:sp>
        <p:nvSpPr>
          <p:cNvPr id="3" name="Plassholder for innhold 2">
            <a:extLst>
              <a:ext uri="{FF2B5EF4-FFF2-40B4-BE49-F238E27FC236}">
                <a16:creationId xmlns:a16="http://schemas.microsoft.com/office/drawing/2014/main" id="{CE9ADB8E-84EF-5C69-5BCB-460E4C4A89DF}"/>
              </a:ext>
            </a:extLst>
          </p:cNvPr>
          <p:cNvSpPr>
            <a:spLocks noGrp="1"/>
          </p:cNvSpPr>
          <p:nvPr>
            <p:ph idx="1"/>
          </p:nvPr>
        </p:nvSpPr>
        <p:spPr>
          <a:xfrm>
            <a:off x="838200" y="1660702"/>
            <a:ext cx="6838950" cy="3486150"/>
          </a:xfrm>
        </p:spPr>
        <p:txBody>
          <a:bodyPr>
            <a:normAutofit/>
          </a:bodyPr>
          <a:lstStyle/>
          <a:p>
            <a:pPr>
              <a:spcAft>
                <a:spcPts val="600"/>
              </a:spcAft>
            </a:pPr>
            <a:r>
              <a:rPr lang="nb-NO" sz="2400" dirty="0">
                <a:latin typeface="Arial" panose="020B0604020202020204" pitchFamily="34" charset="0"/>
                <a:ea typeface="Dotum" panose="020B0600000101010101" pitchFamily="34" charset="-127"/>
                <a:cs typeface="Arial" panose="020B0604020202020204" pitchFamily="34" charset="0"/>
              </a:rPr>
              <a:t>VO Haldenvassdraget fikk midler fra Miljødirektoratet</a:t>
            </a:r>
          </a:p>
          <a:p>
            <a:pPr>
              <a:spcAft>
                <a:spcPts val="600"/>
              </a:spcAft>
            </a:pPr>
            <a:r>
              <a:rPr lang="nb-NO" sz="2400" dirty="0">
                <a:latin typeface="Arial" panose="020B0604020202020204" pitchFamily="34" charset="0"/>
                <a:ea typeface="Dotum" panose="020B0600000101010101" pitchFamily="34" charset="-127"/>
                <a:cs typeface="Arial" panose="020B0604020202020204" pitchFamily="34" charset="0"/>
              </a:rPr>
              <a:t>Samarbeid med Glommen og </a:t>
            </a:r>
            <a:r>
              <a:rPr lang="nb-NO" sz="2400" dirty="0" err="1">
                <a:latin typeface="Arial" panose="020B0604020202020204" pitchFamily="34" charset="0"/>
                <a:ea typeface="Dotum" panose="020B0600000101010101" pitchFamily="34" charset="-127"/>
                <a:cs typeface="Arial" panose="020B0604020202020204" pitchFamily="34" charset="0"/>
              </a:rPr>
              <a:t>Mjøsen</a:t>
            </a:r>
            <a:r>
              <a:rPr lang="nb-NO" sz="2400" dirty="0">
                <a:latin typeface="Arial" panose="020B0604020202020204" pitchFamily="34" charset="0"/>
                <a:ea typeface="Dotum" panose="020B0600000101010101" pitchFamily="34" charset="-127"/>
                <a:cs typeface="Arial" panose="020B0604020202020204" pitchFamily="34" charset="0"/>
              </a:rPr>
              <a:t> Skog </a:t>
            </a:r>
          </a:p>
          <a:p>
            <a:pPr>
              <a:spcAft>
                <a:spcPts val="600"/>
              </a:spcAft>
            </a:pPr>
            <a:r>
              <a:rPr lang="nb-NO" sz="2400" dirty="0">
                <a:latin typeface="Arial" panose="020B0604020202020204" pitchFamily="34" charset="0"/>
                <a:ea typeface="Dotum" panose="020B0600000101010101" pitchFamily="34" charset="-127"/>
                <a:cs typeface="Arial" panose="020B0604020202020204" pitchFamily="34" charset="0"/>
              </a:rPr>
              <a:t>NIBIO og VO Haldenvassdraget gjennomførte feltstudie i nordre deler av Haldenvassdraget – TØRT!!! VELDIG TØRT! Vanskelig å finne lokaliteter! </a:t>
            </a:r>
          </a:p>
          <a:p>
            <a:pPr>
              <a:spcAft>
                <a:spcPts val="600"/>
              </a:spcAft>
            </a:pPr>
            <a:r>
              <a:rPr lang="nb-NO" sz="2400" dirty="0">
                <a:latin typeface="Arial" panose="020B0604020202020204" pitchFamily="34" charset="0"/>
                <a:ea typeface="Dotum" panose="020B0600000101010101" pitchFamily="34" charset="-127"/>
                <a:cs typeface="Arial" panose="020B0604020202020204" pitchFamily="34" charset="0"/>
              </a:rPr>
              <a:t>Fikk ikke overført midler fra 2018 til 2019 </a:t>
            </a:r>
          </a:p>
          <a:p>
            <a:pPr>
              <a:spcAft>
                <a:spcPts val="600"/>
              </a:spcAft>
            </a:pPr>
            <a:endParaRPr lang="nb-NO" sz="2400" dirty="0">
              <a:latin typeface="Arial" panose="020B0604020202020204" pitchFamily="34" charset="0"/>
              <a:ea typeface="Dotum" panose="020B0600000101010101" pitchFamily="34" charset="-127"/>
              <a:cs typeface="Arial" panose="020B0604020202020204" pitchFamily="34" charset="0"/>
            </a:endParaRPr>
          </a:p>
        </p:txBody>
      </p:sp>
      <p:sp>
        <p:nvSpPr>
          <p:cNvPr id="4" name="Plassholder for dato 3">
            <a:extLst>
              <a:ext uri="{FF2B5EF4-FFF2-40B4-BE49-F238E27FC236}">
                <a16:creationId xmlns:a16="http://schemas.microsoft.com/office/drawing/2014/main" id="{ACFA4088-4526-ED33-57EA-4A1FCF30D824}"/>
              </a:ext>
            </a:extLst>
          </p:cNvPr>
          <p:cNvSpPr>
            <a:spLocks noGrp="1"/>
          </p:cNvSpPr>
          <p:nvPr>
            <p:ph type="dt" sz="half" idx="10"/>
          </p:nvPr>
        </p:nvSpPr>
        <p:spPr/>
        <p:txBody>
          <a:bodyPr/>
          <a:lstStyle/>
          <a:p>
            <a:fld id="{28781AE8-F19A-4A20-B9E8-B924720E026C}" type="datetime1">
              <a:rPr lang="nb-NO" smtClean="0"/>
              <a:t>31.08.2023</a:t>
            </a:fld>
            <a:endParaRPr lang="nb-NO"/>
          </a:p>
        </p:txBody>
      </p:sp>
      <p:sp>
        <p:nvSpPr>
          <p:cNvPr id="5" name="Plassholder for bunntekst 4">
            <a:extLst>
              <a:ext uri="{FF2B5EF4-FFF2-40B4-BE49-F238E27FC236}">
                <a16:creationId xmlns:a16="http://schemas.microsoft.com/office/drawing/2014/main" id="{5F1EA9FF-B2A7-91AB-FA4C-638CE63754A1}"/>
              </a:ext>
            </a:extLst>
          </p:cNvPr>
          <p:cNvSpPr>
            <a:spLocks noGrp="1"/>
          </p:cNvSpPr>
          <p:nvPr>
            <p:ph type="ftr" sz="quarter" idx="11"/>
          </p:nvPr>
        </p:nvSpPr>
        <p:spPr/>
        <p:txBody>
          <a:bodyPr/>
          <a:lstStyle/>
          <a:p>
            <a:r>
              <a:rPr lang="nb-NO"/>
              <a:t>41690366 - lars.selbekk@marker.kommune.no</a:t>
            </a:r>
            <a:endParaRPr lang="nb-NO" dirty="0"/>
          </a:p>
        </p:txBody>
      </p:sp>
      <p:sp>
        <p:nvSpPr>
          <p:cNvPr id="6" name="Plassholder for lysbildenummer 5">
            <a:extLst>
              <a:ext uri="{FF2B5EF4-FFF2-40B4-BE49-F238E27FC236}">
                <a16:creationId xmlns:a16="http://schemas.microsoft.com/office/drawing/2014/main" id="{C6BE577C-D776-2A61-DCB0-80265FD515C1}"/>
              </a:ext>
            </a:extLst>
          </p:cNvPr>
          <p:cNvSpPr>
            <a:spLocks noGrp="1"/>
          </p:cNvSpPr>
          <p:nvPr>
            <p:ph type="sldNum" sz="quarter" idx="12"/>
          </p:nvPr>
        </p:nvSpPr>
        <p:spPr/>
        <p:txBody>
          <a:bodyPr/>
          <a:lstStyle/>
          <a:p>
            <a:fld id="{D1CAFBFE-CBA0-4674-808E-96A0AD393AB5}" type="slidenum">
              <a:rPr lang="nb-NO" smtClean="0"/>
              <a:t>2</a:t>
            </a:fld>
            <a:endParaRPr lang="nb-NO"/>
          </a:p>
        </p:txBody>
      </p:sp>
      <p:sp>
        <p:nvSpPr>
          <p:cNvPr id="7" name="Sol 6">
            <a:extLst>
              <a:ext uri="{FF2B5EF4-FFF2-40B4-BE49-F238E27FC236}">
                <a16:creationId xmlns:a16="http://schemas.microsoft.com/office/drawing/2014/main" id="{7B093D7E-ADC3-7CC2-E717-596683AC11CE}"/>
              </a:ext>
            </a:extLst>
          </p:cNvPr>
          <p:cNvSpPr/>
          <p:nvPr/>
        </p:nvSpPr>
        <p:spPr>
          <a:xfrm>
            <a:off x="8058150" y="1660702"/>
            <a:ext cx="3686175" cy="348615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9406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4D2176-E90F-AAD4-34A7-7040A64F0C0C}"/>
              </a:ext>
            </a:extLst>
          </p:cNvPr>
          <p:cNvSpPr>
            <a:spLocks noGrp="1"/>
          </p:cNvSpPr>
          <p:nvPr>
            <p:ph type="title"/>
          </p:nvPr>
        </p:nvSpPr>
        <p:spPr>
          <a:xfrm>
            <a:off x="715963" y="451068"/>
            <a:ext cx="3932237" cy="701040"/>
          </a:xfrm>
        </p:spPr>
        <p:txBody>
          <a:bodyPr/>
          <a:lstStyle/>
          <a:p>
            <a:r>
              <a:rPr lang="nb-NO" dirty="0">
                <a:latin typeface="Dotum" panose="020B0600000101010101" pitchFamily="34" charset="-127"/>
                <a:ea typeface="Dotum" panose="020B0600000101010101" pitchFamily="34" charset="-127"/>
              </a:rPr>
              <a:t>Prosjekt 2022/23 </a:t>
            </a:r>
          </a:p>
        </p:txBody>
      </p:sp>
      <p:sp>
        <p:nvSpPr>
          <p:cNvPr id="3" name="Plassholder for innhold 2">
            <a:extLst>
              <a:ext uri="{FF2B5EF4-FFF2-40B4-BE49-F238E27FC236}">
                <a16:creationId xmlns:a16="http://schemas.microsoft.com/office/drawing/2014/main" id="{30CEC40B-7723-878C-1286-0D639DE69E9E}"/>
              </a:ext>
            </a:extLst>
          </p:cNvPr>
          <p:cNvSpPr>
            <a:spLocks noGrp="1"/>
          </p:cNvSpPr>
          <p:nvPr>
            <p:ph idx="1"/>
          </p:nvPr>
        </p:nvSpPr>
        <p:spPr>
          <a:xfrm>
            <a:off x="715963" y="1527176"/>
            <a:ext cx="6172200" cy="2978150"/>
          </a:xfrm>
        </p:spPr>
        <p:txBody>
          <a:bodyPr/>
          <a:lstStyle/>
          <a:p>
            <a:pPr marL="0" indent="0">
              <a:buNone/>
            </a:pPr>
            <a:r>
              <a:rPr lang="nb-NO" dirty="0"/>
              <a:t>Benytte hele Vannregion Innlandet og Viken </a:t>
            </a:r>
          </a:p>
          <a:p>
            <a:pPr marL="0" indent="0">
              <a:buNone/>
            </a:pPr>
            <a:r>
              <a:rPr lang="nb-NO" dirty="0"/>
              <a:t>Tettere samarbeid med næringen, tidlig i prosessen </a:t>
            </a:r>
          </a:p>
        </p:txBody>
      </p:sp>
      <p:sp>
        <p:nvSpPr>
          <p:cNvPr id="4" name="Plassholder for dato 3">
            <a:extLst>
              <a:ext uri="{FF2B5EF4-FFF2-40B4-BE49-F238E27FC236}">
                <a16:creationId xmlns:a16="http://schemas.microsoft.com/office/drawing/2014/main" id="{12376649-0CD1-D039-7F37-AEF27B65F881}"/>
              </a:ext>
            </a:extLst>
          </p:cNvPr>
          <p:cNvSpPr>
            <a:spLocks noGrp="1"/>
          </p:cNvSpPr>
          <p:nvPr>
            <p:ph type="dt" sz="half" idx="10"/>
          </p:nvPr>
        </p:nvSpPr>
        <p:spPr/>
        <p:txBody>
          <a:bodyPr/>
          <a:lstStyle/>
          <a:p>
            <a:fld id="{28781AE8-F19A-4A20-B9E8-B924720E026C}" type="datetime1">
              <a:rPr lang="nb-NO" smtClean="0"/>
              <a:t>31.08.2023</a:t>
            </a:fld>
            <a:endParaRPr lang="nb-NO" dirty="0"/>
          </a:p>
        </p:txBody>
      </p:sp>
      <p:sp>
        <p:nvSpPr>
          <p:cNvPr id="6" name="Plassholder for lysbildenummer 5">
            <a:extLst>
              <a:ext uri="{FF2B5EF4-FFF2-40B4-BE49-F238E27FC236}">
                <a16:creationId xmlns:a16="http://schemas.microsoft.com/office/drawing/2014/main" id="{3F64C517-A0DC-9021-5E30-369E8F573662}"/>
              </a:ext>
            </a:extLst>
          </p:cNvPr>
          <p:cNvSpPr>
            <a:spLocks noGrp="1"/>
          </p:cNvSpPr>
          <p:nvPr>
            <p:ph type="sldNum" sz="quarter" idx="12"/>
          </p:nvPr>
        </p:nvSpPr>
        <p:spPr/>
        <p:txBody>
          <a:bodyPr/>
          <a:lstStyle/>
          <a:p>
            <a:fld id="{D1CAFBFE-CBA0-4674-808E-96A0AD393AB5}" type="slidenum">
              <a:rPr lang="nb-NO" smtClean="0"/>
              <a:t>3</a:t>
            </a:fld>
            <a:endParaRPr lang="nb-NO"/>
          </a:p>
        </p:txBody>
      </p:sp>
      <p:pic>
        <p:nvPicPr>
          <p:cNvPr id="1026" name="Picture 2" descr="Bildetekst mangler">
            <a:extLst>
              <a:ext uri="{FF2B5EF4-FFF2-40B4-BE49-F238E27FC236}">
                <a16:creationId xmlns:a16="http://schemas.microsoft.com/office/drawing/2014/main" id="{AAF80B5E-CA97-91B6-72AD-F535E3F33E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45363" y="46037"/>
            <a:ext cx="4846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9B13D01A-6FD8-C215-17D9-3BB3C1307B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783" y="5540794"/>
            <a:ext cx="7020560" cy="701040"/>
          </a:xfrm>
          <a:prstGeom prst="rect">
            <a:avLst/>
          </a:prstGeom>
        </p:spPr>
      </p:pic>
    </p:spTree>
    <p:extLst>
      <p:ext uri="{BB962C8B-B14F-4D97-AF65-F5344CB8AC3E}">
        <p14:creationId xmlns:p14="http://schemas.microsoft.com/office/powerpoint/2010/main" val="21164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99B9B7BB-EF78-18A9-7D1D-E6CBD79FED2C}"/>
              </a:ext>
            </a:extLst>
          </p:cNvPr>
          <p:cNvSpPr txBox="1"/>
          <p:nvPr/>
        </p:nvSpPr>
        <p:spPr>
          <a:xfrm>
            <a:off x="640080" y="1552934"/>
            <a:ext cx="10408920" cy="3610347"/>
          </a:xfrm>
          <a:prstGeom prst="rect">
            <a:avLst/>
          </a:prstGeom>
          <a:noFill/>
        </p:spPr>
        <p:txBody>
          <a:bodyPr wrap="square">
            <a:spAutoFit/>
          </a:bodyPr>
          <a:lstStyle/>
          <a:p>
            <a:pPr marL="342900" lvl="0" indent="-342900">
              <a:lnSpc>
                <a:spcPct val="107000"/>
              </a:lnSpc>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Idédugnader med representanter fra VRM og vannområder i Innlandet og Viken vannregion, skogeiere, forskere og andre interessenter. Bl.a. diskutere egnede lokaliteter i vannregionen. </a:t>
            </a:r>
          </a:p>
          <a:p>
            <a:pPr marL="342900" lvl="0" indent="-342900">
              <a:lnSpc>
                <a:spcPct val="106000"/>
              </a:lnSpc>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Velge ut aktuelle, små nedbørfelt som kan undersøkes mer systematisk. </a:t>
            </a:r>
          </a:p>
          <a:p>
            <a:pPr marL="342900" lvl="0" indent="-342900">
              <a:lnSpc>
                <a:spcPct val="106000"/>
              </a:lnSpc>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Finne frem eksisterende data og informasjon fra skogsbekker med og uten hogst, herunder vannkjemi og aktuelle biologiske kvalitetselement. </a:t>
            </a:r>
          </a:p>
          <a:p>
            <a:pPr marL="342900" lvl="0" indent="-342900">
              <a:lnSpc>
                <a:spcPct val="106000"/>
              </a:lnSpc>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Gjennomføre en begrenset litteraturstudie om påvirkning av skogshogst på vann, med fokus på vannkjemi- og biologi i skogsbekker. </a:t>
            </a:r>
          </a:p>
          <a:p>
            <a:pPr marL="342900" lvl="0" indent="-342900">
              <a:lnSpc>
                <a:spcPct val="106000"/>
              </a:lnSpc>
              <a:spcAft>
                <a:spcPts val="800"/>
              </a:spcAft>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Informere</a:t>
            </a:r>
          </a:p>
        </p:txBody>
      </p:sp>
      <p:sp>
        <p:nvSpPr>
          <p:cNvPr id="4" name="Tittel 1">
            <a:extLst>
              <a:ext uri="{FF2B5EF4-FFF2-40B4-BE49-F238E27FC236}">
                <a16:creationId xmlns:a16="http://schemas.microsoft.com/office/drawing/2014/main" id="{0DC8D0B9-86F0-BC43-B527-9AC6A983D455}"/>
              </a:ext>
            </a:extLst>
          </p:cNvPr>
          <p:cNvSpPr txBox="1">
            <a:spLocks/>
          </p:cNvSpPr>
          <p:nvPr/>
        </p:nvSpPr>
        <p:spPr>
          <a:xfrm>
            <a:off x="838200" y="35314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Eras Bold ITC" panose="020B0907030504020204" pitchFamily="34" charset="0"/>
                <a:ea typeface="+mj-ea"/>
                <a:cs typeface="+mj-cs"/>
              </a:defRPr>
            </a:lvl1pPr>
          </a:lstStyle>
          <a:p>
            <a:r>
              <a:rPr lang="nb-NO" dirty="0">
                <a:latin typeface="Ebrima" panose="02000000000000000000" pitchFamily="2" charset="0"/>
                <a:ea typeface="Ebrima" panose="02000000000000000000" pitchFamily="2" charset="0"/>
                <a:cs typeface="Ebrima" panose="02000000000000000000" pitchFamily="2" charset="0"/>
              </a:rPr>
              <a:t>Aktiviteter </a:t>
            </a:r>
          </a:p>
        </p:txBody>
      </p:sp>
      <p:sp>
        <p:nvSpPr>
          <p:cNvPr id="2" name="Rektangel: avrundede hjørner 1">
            <a:extLst>
              <a:ext uri="{FF2B5EF4-FFF2-40B4-BE49-F238E27FC236}">
                <a16:creationId xmlns:a16="http://schemas.microsoft.com/office/drawing/2014/main" id="{8824DFC5-E394-176E-01D3-055065142FEB}"/>
              </a:ext>
            </a:extLst>
          </p:cNvPr>
          <p:cNvSpPr/>
          <p:nvPr/>
        </p:nvSpPr>
        <p:spPr>
          <a:xfrm>
            <a:off x="636904" y="1360846"/>
            <a:ext cx="10915015" cy="2611079"/>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A8821406-1077-EC82-7858-0850646BCF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3728" y="5633789"/>
            <a:ext cx="7020560" cy="701040"/>
          </a:xfrm>
          <a:prstGeom prst="rect">
            <a:avLst/>
          </a:prstGeom>
        </p:spPr>
      </p:pic>
    </p:spTree>
    <p:extLst>
      <p:ext uri="{BB962C8B-B14F-4D97-AF65-F5344CB8AC3E}">
        <p14:creationId xmlns:p14="http://schemas.microsoft.com/office/powerpoint/2010/main" val="335239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1B97FF9-426A-F09D-E3FD-F3111DAFD9A8}"/>
              </a:ext>
            </a:extLst>
          </p:cNvPr>
          <p:cNvSpPr>
            <a:spLocks noGrp="1"/>
          </p:cNvSpPr>
          <p:nvPr>
            <p:ph type="title"/>
          </p:nvPr>
        </p:nvSpPr>
        <p:spPr>
          <a:xfrm>
            <a:off x="5297762" y="329184"/>
            <a:ext cx="6251110" cy="1783080"/>
          </a:xfrm>
        </p:spPr>
        <p:txBody>
          <a:bodyPr anchor="b">
            <a:normAutofit/>
          </a:bodyPr>
          <a:lstStyle/>
          <a:p>
            <a:r>
              <a:rPr lang="nb-NO" sz="5400"/>
              <a:t>Tips og innspill fra idédugnadene</a:t>
            </a:r>
          </a:p>
        </p:txBody>
      </p:sp>
      <p:pic>
        <p:nvPicPr>
          <p:cNvPr id="4" name="Bilde 3">
            <a:extLst>
              <a:ext uri="{FF2B5EF4-FFF2-40B4-BE49-F238E27FC236}">
                <a16:creationId xmlns:a16="http://schemas.microsoft.com/office/drawing/2014/main" id="{A5A2C64B-C746-5EBE-1EF9-B34171519C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8A4C849-880F-1DCE-275E-8E5CF0E6CF3B}"/>
              </a:ext>
            </a:extLst>
          </p:cNvPr>
          <p:cNvSpPr>
            <a:spLocks noGrp="1"/>
          </p:cNvSpPr>
          <p:nvPr>
            <p:ph idx="1"/>
          </p:nvPr>
        </p:nvSpPr>
        <p:spPr>
          <a:xfrm>
            <a:off x="5297762" y="2706624"/>
            <a:ext cx="6251110" cy="3483864"/>
          </a:xfrm>
        </p:spPr>
        <p:txBody>
          <a:bodyPr>
            <a:noAutofit/>
          </a:bodyPr>
          <a:lstStyle/>
          <a:p>
            <a:r>
              <a:rPr lang="nb-NO" sz="1800" dirty="0"/>
              <a:t>Behov for flere møteplasser til oppfølging av idédugnadene</a:t>
            </a:r>
          </a:p>
          <a:p>
            <a:r>
              <a:rPr lang="nb-NO" sz="1800" dirty="0"/>
              <a:t>Behov for veiledningsmateriell for skogbruket (-&gt;)</a:t>
            </a:r>
          </a:p>
          <a:p>
            <a:r>
              <a:rPr lang="nb-NO" sz="1800" dirty="0"/>
              <a:t>Enklere å forholde seg til store skogeiere – færre å forholde seg til, kan være mer fleksible når og hvor det hogges</a:t>
            </a:r>
          </a:p>
          <a:p>
            <a:r>
              <a:rPr lang="nb-NO" sz="1800" dirty="0"/>
              <a:t>Viktig at skogbruket er involvert gjennom hele prosjektet</a:t>
            </a:r>
          </a:p>
          <a:p>
            <a:r>
              <a:rPr lang="nb-NO" sz="1800" dirty="0"/>
              <a:t>Mange innspill om mulige eksisterende data, men foreløpig ser det ut til at dette er få prøver spredt over mange lokaliteter, vanskelig å omsette i praksis</a:t>
            </a:r>
          </a:p>
          <a:p>
            <a:r>
              <a:rPr lang="nb-NO" sz="1800" dirty="0"/>
              <a:t>Mange innspill om mulige overvåkingslokaliteter; diskuteres i et møte i morgen, og vi vil søke midler.  </a:t>
            </a:r>
          </a:p>
        </p:txBody>
      </p:sp>
      <p:pic>
        <p:nvPicPr>
          <p:cNvPr id="5" name="Bilde 4">
            <a:extLst>
              <a:ext uri="{FF2B5EF4-FFF2-40B4-BE49-F238E27FC236}">
                <a16:creationId xmlns:a16="http://schemas.microsoft.com/office/drawing/2014/main" id="{B5C83F80-B375-42C2-C86D-7BD82F1A81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10096" y="6107446"/>
            <a:ext cx="3970053" cy="396431"/>
          </a:xfrm>
          <a:prstGeom prst="rect">
            <a:avLst/>
          </a:prstGeom>
        </p:spPr>
      </p:pic>
      <p:sp>
        <p:nvSpPr>
          <p:cNvPr id="6" name="TekstSylinder 5">
            <a:extLst>
              <a:ext uri="{FF2B5EF4-FFF2-40B4-BE49-F238E27FC236}">
                <a16:creationId xmlns:a16="http://schemas.microsoft.com/office/drawing/2014/main" id="{AC8F0ED4-C6A1-3966-7D3D-EB0FAEA9221F}"/>
              </a:ext>
            </a:extLst>
          </p:cNvPr>
          <p:cNvSpPr txBox="1"/>
          <p:nvPr/>
        </p:nvSpPr>
        <p:spPr>
          <a:xfrm>
            <a:off x="113790" y="6334600"/>
            <a:ext cx="25759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chemeClr val="bg1">
                    <a:lumMod val="85000"/>
                  </a:schemeClr>
                </a:solidFill>
                <a:effectLst/>
                <a:uLnTx/>
                <a:uFillTx/>
                <a:latin typeface="Calibri" panose="020F0502020204030204"/>
                <a:ea typeface="+mn-ea"/>
                <a:cs typeface="+mn-cs"/>
              </a:rPr>
              <a:t>Foto: Eva Skarbøvik</a:t>
            </a:r>
          </a:p>
        </p:txBody>
      </p:sp>
    </p:spTree>
    <p:extLst>
      <p:ext uri="{BB962C8B-B14F-4D97-AF65-F5344CB8AC3E}">
        <p14:creationId xmlns:p14="http://schemas.microsoft.com/office/powerpoint/2010/main" val="239629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582DB6-EDEF-792A-9024-29DA97BC7CAF}"/>
              </a:ext>
            </a:extLst>
          </p:cNvPr>
          <p:cNvSpPr>
            <a:spLocks noGrp="1"/>
          </p:cNvSpPr>
          <p:nvPr>
            <p:ph type="title"/>
          </p:nvPr>
        </p:nvSpPr>
        <p:spPr>
          <a:xfrm>
            <a:off x="387304" y="977627"/>
            <a:ext cx="5157787" cy="1247628"/>
          </a:xfrm>
        </p:spPr>
        <p:txBody>
          <a:bodyPr anchor="ctr">
            <a:normAutofit/>
          </a:bodyPr>
          <a:lstStyle/>
          <a:p>
            <a:r>
              <a:rPr lang="nb-NO" dirty="0">
                <a:latin typeface="Calibri" panose="020F0502020204030204" pitchFamily="34" charset="0"/>
                <a:cs typeface="Calibri" panose="020F0502020204030204" pitchFamily="34" charset="0"/>
              </a:rPr>
              <a:t>Noen barrierer</a:t>
            </a:r>
          </a:p>
        </p:txBody>
      </p:sp>
      <p:sp>
        <p:nvSpPr>
          <p:cNvPr id="3" name="Plassholder for innhold 2">
            <a:extLst>
              <a:ext uri="{FF2B5EF4-FFF2-40B4-BE49-F238E27FC236}">
                <a16:creationId xmlns:a16="http://schemas.microsoft.com/office/drawing/2014/main" id="{B65DBD72-6343-7A3B-7C33-9D4827D9C4FB}"/>
              </a:ext>
            </a:extLst>
          </p:cNvPr>
          <p:cNvSpPr>
            <a:spLocks noGrp="1"/>
          </p:cNvSpPr>
          <p:nvPr>
            <p:ph sz="half" idx="2"/>
          </p:nvPr>
        </p:nvSpPr>
        <p:spPr>
          <a:xfrm>
            <a:off x="417784" y="2225255"/>
            <a:ext cx="5157787" cy="3994543"/>
          </a:xfrm>
        </p:spPr>
        <p:txBody>
          <a:bodyPr>
            <a:normAutofit/>
          </a:bodyPr>
          <a:lstStyle/>
          <a:p>
            <a:r>
              <a:rPr lang="nb-NO" sz="2400" dirty="0" err="1"/>
              <a:t>Årssikker</a:t>
            </a:r>
            <a:r>
              <a:rPr lang="nb-NO" sz="2400" dirty="0"/>
              <a:t> vannføring i bekker? </a:t>
            </a:r>
          </a:p>
          <a:p>
            <a:r>
              <a:rPr lang="nb-NO" sz="2400" dirty="0"/>
              <a:t>‘Annen forurensning’: Beitedrift, spredt bebyggelse eller hytter i nedbørfeltet </a:t>
            </a:r>
          </a:p>
          <a:p>
            <a:r>
              <a:rPr lang="nb-NO" sz="2400" dirty="0"/>
              <a:t>Skogsveier, brøyting, bom og adkomst for prøvetaking</a:t>
            </a:r>
          </a:p>
          <a:p>
            <a:r>
              <a:rPr lang="nb-NO" sz="2400" dirty="0"/>
              <a:t>Hogstplaner, og endringer i disse</a:t>
            </a:r>
          </a:p>
          <a:p>
            <a:r>
              <a:rPr lang="nb-NO" sz="2400" dirty="0"/>
              <a:t>Finne to like nedbørfelt…?</a:t>
            </a:r>
          </a:p>
        </p:txBody>
      </p:sp>
      <p:sp>
        <p:nvSpPr>
          <p:cNvPr id="6" name="Plassholder for lysbildenummer 5">
            <a:extLst>
              <a:ext uri="{FF2B5EF4-FFF2-40B4-BE49-F238E27FC236}">
                <a16:creationId xmlns:a16="http://schemas.microsoft.com/office/drawing/2014/main" id="{8B0E6B77-9386-E23D-D1C9-38BF3B1022D0}"/>
              </a:ext>
            </a:extLst>
          </p:cNvPr>
          <p:cNvSpPr>
            <a:spLocks noGrp="1"/>
          </p:cNvSpPr>
          <p:nvPr>
            <p:ph type="sldNum" sz="quarter" idx="12"/>
          </p:nvPr>
        </p:nvSpPr>
        <p:spPr>
          <a:xfrm>
            <a:off x="8610600" y="6532169"/>
            <a:ext cx="2743200" cy="365125"/>
          </a:xfrm>
        </p:spPr>
        <p:txBody>
          <a:bodyPr anchor="ctr">
            <a:normAutofit/>
          </a:bodyPr>
          <a:lstStyle/>
          <a:p>
            <a:pPr>
              <a:spcAft>
                <a:spcPts val="600"/>
              </a:spcAft>
            </a:pPr>
            <a:fld id="{D1CAFBFE-CBA0-4674-808E-96A0AD393AB5}" type="slidenum">
              <a:rPr lang="nb-NO" smtClean="0"/>
              <a:pPr>
                <a:spcAft>
                  <a:spcPts val="600"/>
                </a:spcAft>
              </a:pPr>
              <a:t>6</a:t>
            </a:fld>
            <a:endParaRPr lang="nb-NO"/>
          </a:p>
        </p:txBody>
      </p:sp>
      <p:pic>
        <p:nvPicPr>
          <p:cNvPr id="7" name="Bilde 6">
            <a:extLst>
              <a:ext uri="{FF2B5EF4-FFF2-40B4-BE49-F238E27FC236}">
                <a16:creationId xmlns:a16="http://schemas.microsoft.com/office/drawing/2014/main" id="{9BD15E42-1CD3-46C3-E4A1-09E1C6B85A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97575" y="10170"/>
            <a:ext cx="6194425" cy="6857990"/>
          </a:xfrm>
          <a:prstGeom prst="rect">
            <a:avLst/>
          </a:prstGeom>
          <a:noFill/>
        </p:spPr>
      </p:pic>
      <p:sp>
        <p:nvSpPr>
          <p:cNvPr id="4" name="Plassholder for dato 3" hidden="1">
            <a:extLst>
              <a:ext uri="{FF2B5EF4-FFF2-40B4-BE49-F238E27FC236}">
                <a16:creationId xmlns:a16="http://schemas.microsoft.com/office/drawing/2014/main" id="{1C6F8FAD-E866-3D05-D262-190A1C7571BB}"/>
              </a:ext>
            </a:extLst>
          </p:cNvPr>
          <p:cNvSpPr>
            <a:spLocks noGrp="1"/>
          </p:cNvSpPr>
          <p:nvPr>
            <p:ph type="dt" sz="half" idx="4294967295"/>
          </p:nvPr>
        </p:nvSpPr>
        <p:spPr>
          <a:xfrm>
            <a:off x="838200" y="6538912"/>
            <a:ext cx="2743200" cy="365125"/>
          </a:xfrm>
        </p:spPr>
        <p:txBody>
          <a:bodyPr/>
          <a:lstStyle/>
          <a:p>
            <a:pPr>
              <a:spcAft>
                <a:spcPts val="600"/>
              </a:spcAft>
            </a:pPr>
            <a:fld id="{28781AE8-F19A-4A20-B9E8-B924720E026C}" type="datetime1">
              <a:rPr lang="nb-NO" smtClean="0"/>
              <a:pPr>
                <a:spcAft>
                  <a:spcPts val="600"/>
                </a:spcAft>
              </a:pPr>
              <a:t>31.08.2023</a:t>
            </a:fld>
            <a:endParaRPr lang="nb-NO"/>
          </a:p>
        </p:txBody>
      </p:sp>
      <p:pic>
        <p:nvPicPr>
          <p:cNvPr id="8" name="Bilde 7">
            <a:extLst>
              <a:ext uri="{FF2B5EF4-FFF2-40B4-BE49-F238E27FC236}">
                <a16:creationId xmlns:a16="http://schemas.microsoft.com/office/drawing/2014/main" id="{C9B32BD9-F592-FB2C-804E-43180A6C3B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4667" y="345440"/>
            <a:ext cx="1633872" cy="632187"/>
          </a:xfrm>
          <a:prstGeom prst="rect">
            <a:avLst/>
          </a:prstGeom>
        </p:spPr>
      </p:pic>
      <p:pic>
        <p:nvPicPr>
          <p:cNvPr id="9" name="Picture 2" descr="Viken og Innlandet: Amatørmessige logoer og uhistoriske navn | Lars Roede">
            <a:extLst>
              <a:ext uri="{FF2B5EF4-FFF2-40B4-BE49-F238E27FC236}">
                <a16:creationId xmlns:a16="http://schemas.microsoft.com/office/drawing/2014/main" id="{17DEB8CA-3429-8184-1A60-EEDE6B86BF8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2610" y="322108"/>
            <a:ext cx="1450090" cy="632187"/>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71BA182C-76C4-C84A-E813-4EDD347B6425}"/>
              </a:ext>
            </a:extLst>
          </p:cNvPr>
          <p:cNvSpPr txBox="1"/>
          <p:nvPr/>
        </p:nvSpPr>
        <p:spPr>
          <a:xfrm>
            <a:off x="6250430" y="6415647"/>
            <a:ext cx="25759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chemeClr val="bg1">
                    <a:lumMod val="85000"/>
                  </a:schemeClr>
                </a:solidFill>
                <a:effectLst/>
                <a:uLnTx/>
                <a:uFillTx/>
                <a:latin typeface="Calibri" panose="020F0502020204030204"/>
                <a:ea typeface="+mn-ea"/>
                <a:cs typeface="+mn-cs"/>
              </a:rPr>
              <a:t>Foto: Eva Skarbøvik</a:t>
            </a:r>
          </a:p>
        </p:txBody>
      </p:sp>
    </p:spTree>
    <p:extLst>
      <p:ext uri="{BB962C8B-B14F-4D97-AF65-F5344CB8AC3E}">
        <p14:creationId xmlns:p14="http://schemas.microsoft.com/office/powerpoint/2010/main" val="1217610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B7F95E-8DCA-35EC-C2C3-DEFA13BEDFBF}"/>
              </a:ext>
            </a:extLst>
          </p:cNvPr>
          <p:cNvSpPr>
            <a:spLocks noGrp="1"/>
          </p:cNvSpPr>
          <p:nvPr>
            <p:ph type="title"/>
          </p:nvPr>
        </p:nvSpPr>
        <p:spPr/>
        <p:txBody>
          <a:bodyPr/>
          <a:lstStyle/>
          <a:p>
            <a:r>
              <a:rPr lang="nb-NO" dirty="0"/>
              <a:t>Mulig metode</a:t>
            </a:r>
          </a:p>
        </p:txBody>
      </p:sp>
      <p:sp>
        <p:nvSpPr>
          <p:cNvPr id="3" name="Plassholder for tekst 2">
            <a:extLst>
              <a:ext uri="{FF2B5EF4-FFF2-40B4-BE49-F238E27FC236}">
                <a16:creationId xmlns:a16="http://schemas.microsoft.com/office/drawing/2014/main" id="{6254C6A7-044C-17B7-F41C-786EC798259A}"/>
              </a:ext>
            </a:extLst>
          </p:cNvPr>
          <p:cNvSpPr>
            <a:spLocks noGrp="1"/>
          </p:cNvSpPr>
          <p:nvPr>
            <p:ph type="body" sz="quarter" idx="11"/>
          </p:nvPr>
        </p:nvSpPr>
        <p:spPr>
          <a:xfrm>
            <a:off x="634521" y="1760537"/>
            <a:ext cx="2907751" cy="3336925"/>
          </a:xfrm>
        </p:spPr>
        <p:txBody>
          <a:bodyPr>
            <a:normAutofit lnSpcReduction="10000"/>
          </a:bodyPr>
          <a:lstStyle/>
          <a:p>
            <a:pPr marL="0" indent="0">
              <a:buNone/>
            </a:pPr>
            <a:r>
              <a:rPr lang="nb-NO" dirty="0">
                <a:solidFill>
                  <a:schemeClr val="accent6">
                    <a:lumMod val="50000"/>
                  </a:schemeClr>
                </a:solidFill>
              </a:rPr>
              <a:t>To parallelle felt, ett med og ett uten hogst</a:t>
            </a:r>
          </a:p>
          <a:p>
            <a:pPr marL="0" indent="0">
              <a:buNone/>
            </a:pPr>
            <a:endParaRPr lang="nb-NO" dirty="0">
              <a:solidFill>
                <a:schemeClr val="accent6">
                  <a:lumMod val="50000"/>
                </a:schemeClr>
              </a:solidFill>
            </a:endParaRPr>
          </a:p>
          <a:p>
            <a:pPr marL="0" indent="0">
              <a:buNone/>
            </a:pPr>
            <a:r>
              <a:rPr lang="nb-NO" b="1" u="sng" dirty="0">
                <a:solidFill>
                  <a:schemeClr val="accent6">
                    <a:lumMod val="50000"/>
                  </a:schemeClr>
                </a:solidFill>
              </a:rPr>
              <a:t>Eller</a:t>
            </a:r>
            <a:r>
              <a:rPr lang="nb-NO" dirty="0">
                <a:solidFill>
                  <a:schemeClr val="accent6">
                    <a:lumMod val="50000"/>
                  </a:schemeClr>
                </a:solidFill>
              </a:rPr>
              <a:t> måle før og etter hogst i samme felt</a:t>
            </a:r>
          </a:p>
          <a:p>
            <a:pPr marL="0" indent="0">
              <a:buNone/>
            </a:pPr>
            <a:endParaRPr lang="nb-NO" dirty="0">
              <a:solidFill>
                <a:schemeClr val="accent6">
                  <a:lumMod val="50000"/>
                </a:schemeClr>
              </a:solidFill>
            </a:endParaRPr>
          </a:p>
          <a:p>
            <a:pPr marL="0" indent="0">
              <a:buNone/>
            </a:pPr>
            <a:r>
              <a:rPr lang="nb-NO" b="1" dirty="0">
                <a:solidFill>
                  <a:srgbClr val="C00000"/>
                </a:solidFill>
              </a:rPr>
              <a:t>Krever samarbeid med næringen</a:t>
            </a:r>
          </a:p>
        </p:txBody>
      </p:sp>
      <p:pic>
        <p:nvPicPr>
          <p:cNvPr id="4" name="Bilde 3">
            <a:extLst>
              <a:ext uri="{FF2B5EF4-FFF2-40B4-BE49-F238E27FC236}">
                <a16:creationId xmlns:a16="http://schemas.microsoft.com/office/drawing/2014/main" id="{AD46270C-E786-28FE-BE0E-32880501F97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797732" y="1022350"/>
            <a:ext cx="8394268" cy="4813300"/>
          </a:xfrm>
          <a:prstGeom prst="rect">
            <a:avLst/>
          </a:prstGeom>
          <a:ln>
            <a:noFill/>
          </a:ln>
          <a:extLst>
            <a:ext uri="{53640926-AAD7-44D8-BBD7-CCE9431645EC}">
              <a14:shadowObscured xmlns:a14="http://schemas.microsoft.com/office/drawing/2010/main"/>
            </a:ext>
          </a:extLst>
        </p:spPr>
      </p:pic>
      <p:pic>
        <p:nvPicPr>
          <p:cNvPr id="5" name="Bilde 4">
            <a:extLst>
              <a:ext uri="{FF2B5EF4-FFF2-40B4-BE49-F238E27FC236}">
                <a16:creationId xmlns:a16="http://schemas.microsoft.com/office/drawing/2014/main" id="{131942C4-C1EB-BB83-BE39-EFD4918CA0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082190"/>
            <a:ext cx="7769334" cy="775809"/>
          </a:xfrm>
          <a:prstGeom prst="rect">
            <a:avLst/>
          </a:prstGeom>
        </p:spPr>
      </p:pic>
    </p:spTree>
    <p:extLst>
      <p:ext uri="{BB962C8B-B14F-4D97-AF65-F5344CB8AC3E}">
        <p14:creationId xmlns:p14="http://schemas.microsoft.com/office/powerpoint/2010/main" val="893334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B7F95E-8DCA-35EC-C2C3-DEFA13BEDFBF}"/>
              </a:ext>
            </a:extLst>
          </p:cNvPr>
          <p:cNvSpPr>
            <a:spLocks noGrp="1"/>
          </p:cNvSpPr>
          <p:nvPr>
            <p:ph type="title"/>
          </p:nvPr>
        </p:nvSpPr>
        <p:spPr/>
        <p:txBody>
          <a:bodyPr/>
          <a:lstStyle/>
          <a:p>
            <a:r>
              <a:rPr lang="nb-NO" dirty="0"/>
              <a:t>Mulig metode</a:t>
            </a:r>
          </a:p>
        </p:txBody>
      </p:sp>
      <p:sp>
        <p:nvSpPr>
          <p:cNvPr id="3" name="Plassholder for tekst 2">
            <a:extLst>
              <a:ext uri="{FF2B5EF4-FFF2-40B4-BE49-F238E27FC236}">
                <a16:creationId xmlns:a16="http://schemas.microsoft.com/office/drawing/2014/main" id="{6254C6A7-044C-17B7-F41C-786EC798259A}"/>
              </a:ext>
            </a:extLst>
          </p:cNvPr>
          <p:cNvSpPr>
            <a:spLocks noGrp="1"/>
          </p:cNvSpPr>
          <p:nvPr>
            <p:ph type="body" sz="quarter" idx="11"/>
          </p:nvPr>
        </p:nvSpPr>
        <p:spPr>
          <a:xfrm>
            <a:off x="634521" y="1760537"/>
            <a:ext cx="2907751" cy="3336925"/>
          </a:xfrm>
        </p:spPr>
        <p:txBody>
          <a:bodyPr>
            <a:normAutofit lnSpcReduction="10000"/>
          </a:bodyPr>
          <a:lstStyle/>
          <a:p>
            <a:pPr marL="0" indent="0">
              <a:buNone/>
            </a:pPr>
            <a:r>
              <a:rPr lang="nb-NO" dirty="0">
                <a:solidFill>
                  <a:schemeClr val="accent6">
                    <a:lumMod val="50000"/>
                  </a:schemeClr>
                </a:solidFill>
              </a:rPr>
              <a:t>To parallelle felt, ett med og ett uten hogst</a:t>
            </a:r>
          </a:p>
          <a:p>
            <a:pPr marL="0" indent="0">
              <a:buNone/>
            </a:pPr>
            <a:endParaRPr lang="nb-NO" dirty="0">
              <a:solidFill>
                <a:schemeClr val="accent6">
                  <a:lumMod val="50000"/>
                </a:schemeClr>
              </a:solidFill>
            </a:endParaRPr>
          </a:p>
          <a:p>
            <a:pPr marL="0" indent="0">
              <a:buNone/>
            </a:pPr>
            <a:r>
              <a:rPr lang="nb-NO" b="1" u="sng" dirty="0">
                <a:solidFill>
                  <a:schemeClr val="accent6">
                    <a:lumMod val="50000"/>
                  </a:schemeClr>
                </a:solidFill>
              </a:rPr>
              <a:t>Eller</a:t>
            </a:r>
            <a:r>
              <a:rPr lang="nb-NO" dirty="0">
                <a:solidFill>
                  <a:schemeClr val="accent6">
                    <a:lumMod val="50000"/>
                  </a:schemeClr>
                </a:solidFill>
              </a:rPr>
              <a:t> måle før og etter hogst i samme felt</a:t>
            </a:r>
          </a:p>
          <a:p>
            <a:pPr marL="0" indent="0">
              <a:buNone/>
            </a:pPr>
            <a:endParaRPr lang="nb-NO" dirty="0">
              <a:solidFill>
                <a:schemeClr val="accent6">
                  <a:lumMod val="50000"/>
                </a:schemeClr>
              </a:solidFill>
            </a:endParaRPr>
          </a:p>
          <a:p>
            <a:pPr marL="0" indent="0">
              <a:buNone/>
            </a:pPr>
            <a:r>
              <a:rPr lang="nb-NO" b="1" dirty="0">
                <a:solidFill>
                  <a:srgbClr val="C00000"/>
                </a:solidFill>
              </a:rPr>
              <a:t>Krever samarbeid med næringen</a:t>
            </a:r>
          </a:p>
        </p:txBody>
      </p:sp>
      <p:pic>
        <p:nvPicPr>
          <p:cNvPr id="4" name="Bilde 3">
            <a:extLst>
              <a:ext uri="{FF2B5EF4-FFF2-40B4-BE49-F238E27FC236}">
                <a16:creationId xmlns:a16="http://schemas.microsoft.com/office/drawing/2014/main" id="{AD46270C-E786-28FE-BE0E-32880501F97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797732" y="1022350"/>
            <a:ext cx="8394268" cy="4813300"/>
          </a:xfrm>
          <a:prstGeom prst="rect">
            <a:avLst/>
          </a:prstGeom>
          <a:ln>
            <a:noFill/>
          </a:ln>
          <a:extLst>
            <a:ext uri="{53640926-AAD7-44D8-BBD7-CCE9431645EC}">
              <a14:shadowObscured xmlns:a14="http://schemas.microsoft.com/office/drawing/2010/main"/>
            </a:ext>
          </a:extLst>
        </p:spPr>
      </p:pic>
      <p:sp>
        <p:nvSpPr>
          <p:cNvPr id="5" name="Frihåndsform: figur 4">
            <a:extLst>
              <a:ext uri="{FF2B5EF4-FFF2-40B4-BE49-F238E27FC236}">
                <a16:creationId xmlns:a16="http://schemas.microsoft.com/office/drawing/2014/main" id="{21D33A7D-45D2-B9B3-80A3-5B5602F4F2F8}"/>
              </a:ext>
            </a:extLst>
          </p:cNvPr>
          <p:cNvSpPr/>
          <p:nvPr/>
        </p:nvSpPr>
        <p:spPr>
          <a:xfrm>
            <a:off x="7715250" y="1695450"/>
            <a:ext cx="1000163" cy="600075"/>
          </a:xfrm>
          <a:custGeom>
            <a:avLst/>
            <a:gdLst>
              <a:gd name="connsiteX0" fmla="*/ 0 w 1000163"/>
              <a:gd name="connsiteY0" fmla="*/ 276225 h 600075"/>
              <a:gd name="connsiteX1" fmla="*/ 0 w 1000163"/>
              <a:gd name="connsiteY1" fmla="*/ 276225 h 600075"/>
              <a:gd name="connsiteX2" fmla="*/ 66675 w 1000163"/>
              <a:gd name="connsiteY2" fmla="*/ 180975 h 600075"/>
              <a:gd name="connsiteX3" fmla="*/ 123825 w 1000163"/>
              <a:gd name="connsiteY3" fmla="*/ 85725 h 600075"/>
              <a:gd name="connsiteX4" fmla="*/ 247650 w 1000163"/>
              <a:gd name="connsiteY4" fmla="*/ 0 h 600075"/>
              <a:gd name="connsiteX5" fmla="*/ 323850 w 1000163"/>
              <a:gd name="connsiteY5" fmla="*/ 28575 h 600075"/>
              <a:gd name="connsiteX6" fmla="*/ 390525 w 1000163"/>
              <a:gd name="connsiteY6" fmla="*/ 47625 h 600075"/>
              <a:gd name="connsiteX7" fmla="*/ 428625 w 1000163"/>
              <a:gd name="connsiteY7" fmla="*/ 66675 h 600075"/>
              <a:gd name="connsiteX8" fmla="*/ 504825 w 1000163"/>
              <a:gd name="connsiteY8" fmla="*/ 95250 h 600075"/>
              <a:gd name="connsiteX9" fmla="*/ 552450 w 1000163"/>
              <a:gd name="connsiteY9" fmla="*/ 104775 h 600075"/>
              <a:gd name="connsiteX10" fmla="*/ 590550 w 1000163"/>
              <a:gd name="connsiteY10" fmla="*/ 114300 h 600075"/>
              <a:gd name="connsiteX11" fmla="*/ 685800 w 1000163"/>
              <a:gd name="connsiteY11" fmla="*/ 171450 h 600075"/>
              <a:gd name="connsiteX12" fmla="*/ 733425 w 1000163"/>
              <a:gd name="connsiteY12" fmla="*/ 209550 h 600075"/>
              <a:gd name="connsiteX13" fmla="*/ 847725 w 1000163"/>
              <a:gd name="connsiteY13" fmla="*/ 228600 h 600075"/>
              <a:gd name="connsiteX14" fmla="*/ 885825 w 1000163"/>
              <a:gd name="connsiteY14" fmla="*/ 247650 h 600075"/>
              <a:gd name="connsiteX15" fmla="*/ 990600 w 1000163"/>
              <a:gd name="connsiteY15" fmla="*/ 276225 h 600075"/>
              <a:gd name="connsiteX16" fmla="*/ 990600 w 1000163"/>
              <a:gd name="connsiteY16" fmla="*/ 419100 h 600075"/>
              <a:gd name="connsiteX17" fmla="*/ 923925 w 1000163"/>
              <a:gd name="connsiteY17" fmla="*/ 495300 h 600075"/>
              <a:gd name="connsiteX18" fmla="*/ 895350 w 1000163"/>
              <a:gd name="connsiteY18" fmla="*/ 504825 h 600075"/>
              <a:gd name="connsiteX19" fmla="*/ 666750 w 1000163"/>
              <a:gd name="connsiteY19" fmla="*/ 542925 h 600075"/>
              <a:gd name="connsiteX20" fmla="*/ 514350 w 1000163"/>
              <a:gd name="connsiteY20" fmla="*/ 600075 h 600075"/>
              <a:gd name="connsiteX21" fmla="*/ 285750 w 1000163"/>
              <a:gd name="connsiteY21" fmla="*/ 590550 h 600075"/>
              <a:gd name="connsiteX22" fmla="*/ 247650 w 1000163"/>
              <a:gd name="connsiteY22" fmla="*/ 571500 h 600075"/>
              <a:gd name="connsiteX23" fmla="*/ 209550 w 1000163"/>
              <a:gd name="connsiteY23" fmla="*/ 561975 h 600075"/>
              <a:gd name="connsiteX24" fmla="*/ 180975 w 1000163"/>
              <a:gd name="connsiteY24" fmla="*/ 552450 h 600075"/>
              <a:gd name="connsiteX25" fmla="*/ 142875 w 1000163"/>
              <a:gd name="connsiteY25" fmla="*/ 542925 h 600075"/>
              <a:gd name="connsiteX26" fmla="*/ 95250 w 1000163"/>
              <a:gd name="connsiteY26" fmla="*/ 523875 h 600075"/>
              <a:gd name="connsiteX27" fmla="*/ 76200 w 1000163"/>
              <a:gd name="connsiteY27" fmla="*/ 495300 h 600075"/>
              <a:gd name="connsiteX28" fmla="*/ 47625 w 1000163"/>
              <a:gd name="connsiteY28" fmla="*/ 419100 h 600075"/>
              <a:gd name="connsiteX29" fmla="*/ 57150 w 1000163"/>
              <a:gd name="connsiteY29" fmla="*/ 333375 h 600075"/>
              <a:gd name="connsiteX30" fmla="*/ 66675 w 1000163"/>
              <a:gd name="connsiteY30" fmla="*/ 295275 h 600075"/>
              <a:gd name="connsiteX31" fmla="*/ 104775 w 1000163"/>
              <a:gd name="connsiteY31" fmla="*/ 266700 h 600075"/>
              <a:gd name="connsiteX32" fmla="*/ 123825 w 1000163"/>
              <a:gd name="connsiteY32" fmla="*/ 238125 h 600075"/>
              <a:gd name="connsiteX33" fmla="*/ 161925 w 1000163"/>
              <a:gd name="connsiteY33" fmla="*/ 219075 h 600075"/>
              <a:gd name="connsiteX34" fmla="*/ 295275 w 1000163"/>
              <a:gd name="connsiteY34" fmla="*/ 209550 h 600075"/>
              <a:gd name="connsiteX35" fmla="*/ 295275 w 1000163"/>
              <a:gd name="connsiteY35" fmla="*/ 20955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163" h="600075">
                <a:moveTo>
                  <a:pt x="0" y="276225"/>
                </a:moveTo>
                <a:lnTo>
                  <a:pt x="0" y="276225"/>
                </a:lnTo>
                <a:cubicBezTo>
                  <a:pt x="22225" y="244475"/>
                  <a:pt x="45717" y="213576"/>
                  <a:pt x="66675" y="180975"/>
                </a:cubicBezTo>
                <a:cubicBezTo>
                  <a:pt x="98876" y="130885"/>
                  <a:pt x="73154" y="141002"/>
                  <a:pt x="123825" y="85725"/>
                </a:cubicBezTo>
                <a:cubicBezTo>
                  <a:pt x="173897" y="31101"/>
                  <a:pt x="188165" y="29742"/>
                  <a:pt x="247650" y="0"/>
                </a:cubicBezTo>
                <a:cubicBezTo>
                  <a:pt x="273050" y="9525"/>
                  <a:pt x="298115" y="19997"/>
                  <a:pt x="323850" y="28575"/>
                </a:cubicBezTo>
                <a:cubicBezTo>
                  <a:pt x="345778" y="35884"/>
                  <a:pt x="368802" y="39726"/>
                  <a:pt x="390525" y="47625"/>
                </a:cubicBezTo>
                <a:cubicBezTo>
                  <a:pt x="403869" y="52477"/>
                  <a:pt x="415518" y="61214"/>
                  <a:pt x="428625" y="66675"/>
                </a:cubicBezTo>
                <a:cubicBezTo>
                  <a:pt x="453666" y="77109"/>
                  <a:pt x="478897" y="87272"/>
                  <a:pt x="504825" y="95250"/>
                </a:cubicBezTo>
                <a:cubicBezTo>
                  <a:pt x="520298" y="100011"/>
                  <a:pt x="536646" y="101263"/>
                  <a:pt x="552450" y="104775"/>
                </a:cubicBezTo>
                <a:cubicBezTo>
                  <a:pt x="565229" y="107615"/>
                  <a:pt x="577850" y="111125"/>
                  <a:pt x="590550" y="114300"/>
                </a:cubicBezTo>
                <a:cubicBezTo>
                  <a:pt x="622300" y="133350"/>
                  <a:pt x="656887" y="148320"/>
                  <a:pt x="685800" y="171450"/>
                </a:cubicBezTo>
                <a:cubicBezTo>
                  <a:pt x="701675" y="184150"/>
                  <a:pt x="716185" y="198775"/>
                  <a:pt x="733425" y="209550"/>
                </a:cubicBezTo>
                <a:cubicBezTo>
                  <a:pt x="757577" y="224645"/>
                  <a:pt x="842793" y="228052"/>
                  <a:pt x="847725" y="228600"/>
                </a:cubicBezTo>
                <a:cubicBezTo>
                  <a:pt x="860425" y="234950"/>
                  <a:pt x="872050" y="244206"/>
                  <a:pt x="885825" y="247650"/>
                </a:cubicBezTo>
                <a:cubicBezTo>
                  <a:pt x="999652" y="276107"/>
                  <a:pt x="928979" y="235144"/>
                  <a:pt x="990600" y="276225"/>
                </a:cubicBezTo>
                <a:cubicBezTo>
                  <a:pt x="993959" y="309817"/>
                  <a:pt x="1010328" y="379643"/>
                  <a:pt x="990600" y="419100"/>
                </a:cubicBezTo>
                <a:cubicBezTo>
                  <a:pt x="986455" y="427389"/>
                  <a:pt x="938801" y="485382"/>
                  <a:pt x="923925" y="495300"/>
                </a:cubicBezTo>
                <a:cubicBezTo>
                  <a:pt x="915571" y="500869"/>
                  <a:pt x="905133" y="502567"/>
                  <a:pt x="895350" y="504825"/>
                </a:cubicBezTo>
                <a:cubicBezTo>
                  <a:pt x="748685" y="538671"/>
                  <a:pt x="842395" y="510990"/>
                  <a:pt x="666750" y="542925"/>
                </a:cubicBezTo>
                <a:cubicBezTo>
                  <a:pt x="585232" y="557746"/>
                  <a:pt x="589853" y="562323"/>
                  <a:pt x="514350" y="600075"/>
                </a:cubicBezTo>
                <a:cubicBezTo>
                  <a:pt x="438150" y="596900"/>
                  <a:pt x="361582" y="598675"/>
                  <a:pt x="285750" y="590550"/>
                </a:cubicBezTo>
                <a:cubicBezTo>
                  <a:pt x="271632" y="589037"/>
                  <a:pt x="260945" y="576486"/>
                  <a:pt x="247650" y="571500"/>
                </a:cubicBezTo>
                <a:cubicBezTo>
                  <a:pt x="235393" y="566903"/>
                  <a:pt x="222137" y="565571"/>
                  <a:pt x="209550" y="561975"/>
                </a:cubicBezTo>
                <a:cubicBezTo>
                  <a:pt x="199896" y="559217"/>
                  <a:pt x="190629" y="555208"/>
                  <a:pt x="180975" y="552450"/>
                </a:cubicBezTo>
                <a:cubicBezTo>
                  <a:pt x="168388" y="548854"/>
                  <a:pt x="155294" y="547065"/>
                  <a:pt x="142875" y="542925"/>
                </a:cubicBezTo>
                <a:cubicBezTo>
                  <a:pt x="126655" y="537518"/>
                  <a:pt x="111125" y="530225"/>
                  <a:pt x="95250" y="523875"/>
                </a:cubicBezTo>
                <a:cubicBezTo>
                  <a:pt x="88900" y="514350"/>
                  <a:pt x="81320" y="505539"/>
                  <a:pt x="76200" y="495300"/>
                </a:cubicBezTo>
                <a:cubicBezTo>
                  <a:pt x="64811" y="472521"/>
                  <a:pt x="55869" y="443831"/>
                  <a:pt x="47625" y="419100"/>
                </a:cubicBezTo>
                <a:cubicBezTo>
                  <a:pt x="50800" y="390525"/>
                  <a:pt x="52778" y="361792"/>
                  <a:pt x="57150" y="333375"/>
                </a:cubicBezTo>
                <a:cubicBezTo>
                  <a:pt x="59141" y="320436"/>
                  <a:pt x="59066" y="305927"/>
                  <a:pt x="66675" y="295275"/>
                </a:cubicBezTo>
                <a:cubicBezTo>
                  <a:pt x="75902" y="282357"/>
                  <a:pt x="93550" y="277925"/>
                  <a:pt x="104775" y="266700"/>
                </a:cubicBezTo>
                <a:cubicBezTo>
                  <a:pt x="112870" y="258605"/>
                  <a:pt x="115031" y="245454"/>
                  <a:pt x="123825" y="238125"/>
                </a:cubicBezTo>
                <a:cubicBezTo>
                  <a:pt x="134733" y="229035"/>
                  <a:pt x="148874" y="224668"/>
                  <a:pt x="161925" y="219075"/>
                </a:cubicBezTo>
                <a:cubicBezTo>
                  <a:pt x="209920" y="198506"/>
                  <a:pt x="228160" y="209550"/>
                  <a:pt x="295275" y="209550"/>
                </a:cubicBezTo>
                <a:lnTo>
                  <a:pt x="295275" y="209550"/>
                </a:lnTo>
              </a:path>
            </a:pathLst>
          </a:custGeom>
          <a:pattFill prst="narHorz">
            <a:fgClr>
              <a:srgbClr val="00B0F0"/>
            </a:fgClr>
            <a:bgClr>
              <a:schemeClr val="bg1"/>
            </a:bgClr>
          </a:patt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002060"/>
                </a:solidFill>
              </a:rPr>
              <a:t>Myr</a:t>
            </a:r>
          </a:p>
        </p:txBody>
      </p:sp>
      <p:sp>
        <p:nvSpPr>
          <p:cNvPr id="6" name="Frihåndsform: figur 5">
            <a:extLst>
              <a:ext uri="{FF2B5EF4-FFF2-40B4-BE49-F238E27FC236}">
                <a16:creationId xmlns:a16="http://schemas.microsoft.com/office/drawing/2014/main" id="{B682D579-2E1D-586A-F520-8FFBBD1D5492}"/>
              </a:ext>
            </a:extLst>
          </p:cNvPr>
          <p:cNvSpPr/>
          <p:nvPr/>
        </p:nvSpPr>
        <p:spPr>
          <a:xfrm>
            <a:off x="8715413" y="2715260"/>
            <a:ext cx="394373" cy="253365"/>
          </a:xfrm>
          <a:custGeom>
            <a:avLst/>
            <a:gdLst>
              <a:gd name="connsiteX0" fmla="*/ 0 w 1000163"/>
              <a:gd name="connsiteY0" fmla="*/ 276225 h 600075"/>
              <a:gd name="connsiteX1" fmla="*/ 0 w 1000163"/>
              <a:gd name="connsiteY1" fmla="*/ 276225 h 600075"/>
              <a:gd name="connsiteX2" fmla="*/ 66675 w 1000163"/>
              <a:gd name="connsiteY2" fmla="*/ 180975 h 600075"/>
              <a:gd name="connsiteX3" fmla="*/ 123825 w 1000163"/>
              <a:gd name="connsiteY3" fmla="*/ 85725 h 600075"/>
              <a:gd name="connsiteX4" fmla="*/ 247650 w 1000163"/>
              <a:gd name="connsiteY4" fmla="*/ 0 h 600075"/>
              <a:gd name="connsiteX5" fmla="*/ 323850 w 1000163"/>
              <a:gd name="connsiteY5" fmla="*/ 28575 h 600075"/>
              <a:gd name="connsiteX6" fmla="*/ 390525 w 1000163"/>
              <a:gd name="connsiteY6" fmla="*/ 47625 h 600075"/>
              <a:gd name="connsiteX7" fmla="*/ 428625 w 1000163"/>
              <a:gd name="connsiteY7" fmla="*/ 66675 h 600075"/>
              <a:gd name="connsiteX8" fmla="*/ 504825 w 1000163"/>
              <a:gd name="connsiteY8" fmla="*/ 95250 h 600075"/>
              <a:gd name="connsiteX9" fmla="*/ 552450 w 1000163"/>
              <a:gd name="connsiteY9" fmla="*/ 104775 h 600075"/>
              <a:gd name="connsiteX10" fmla="*/ 590550 w 1000163"/>
              <a:gd name="connsiteY10" fmla="*/ 114300 h 600075"/>
              <a:gd name="connsiteX11" fmla="*/ 685800 w 1000163"/>
              <a:gd name="connsiteY11" fmla="*/ 171450 h 600075"/>
              <a:gd name="connsiteX12" fmla="*/ 733425 w 1000163"/>
              <a:gd name="connsiteY12" fmla="*/ 209550 h 600075"/>
              <a:gd name="connsiteX13" fmla="*/ 847725 w 1000163"/>
              <a:gd name="connsiteY13" fmla="*/ 228600 h 600075"/>
              <a:gd name="connsiteX14" fmla="*/ 885825 w 1000163"/>
              <a:gd name="connsiteY14" fmla="*/ 247650 h 600075"/>
              <a:gd name="connsiteX15" fmla="*/ 990600 w 1000163"/>
              <a:gd name="connsiteY15" fmla="*/ 276225 h 600075"/>
              <a:gd name="connsiteX16" fmla="*/ 990600 w 1000163"/>
              <a:gd name="connsiteY16" fmla="*/ 419100 h 600075"/>
              <a:gd name="connsiteX17" fmla="*/ 923925 w 1000163"/>
              <a:gd name="connsiteY17" fmla="*/ 495300 h 600075"/>
              <a:gd name="connsiteX18" fmla="*/ 895350 w 1000163"/>
              <a:gd name="connsiteY18" fmla="*/ 504825 h 600075"/>
              <a:gd name="connsiteX19" fmla="*/ 666750 w 1000163"/>
              <a:gd name="connsiteY19" fmla="*/ 542925 h 600075"/>
              <a:gd name="connsiteX20" fmla="*/ 514350 w 1000163"/>
              <a:gd name="connsiteY20" fmla="*/ 600075 h 600075"/>
              <a:gd name="connsiteX21" fmla="*/ 285750 w 1000163"/>
              <a:gd name="connsiteY21" fmla="*/ 590550 h 600075"/>
              <a:gd name="connsiteX22" fmla="*/ 247650 w 1000163"/>
              <a:gd name="connsiteY22" fmla="*/ 571500 h 600075"/>
              <a:gd name="connsiteX23" fmla="*/ 209550 w 1000163"/>
              <a:gd name="connsiteY23" fmla="*/ 561975 h 600075"/>
              <a:gd name="connsiteX24" fmla="*/ 180975 w 1000163"/>
              <a:gd name="connsiteY24" fmla="*/ 552450 h 600075"/>
              <a:gd name="connsiteX25" fmla="*/ 142875 w 1000163"/>
              <a:gd name="connsiteY25" fmla="*/ 542925 h 600075"/>
              <a:gd name="connsiteX26" fmla="*/ 95250 w 1000163"/>
              <a:gd name="connsiteY26" fmla="*/ 523875 h 600075"/>
              <a:gd name="connsiteX27" fmla="*/ 76200 w 1000163"/>
              <a:gd name="connsiteY27" fmla="*/ 495300 h 600075"/>
              <a:gd name="connsiteX28" fmla="*/ 47625 w 1000163"/>
              <a:gd name="connsiteY28" fmla="*/ 419100 h 600075"/>
              <a:gd name="connsiteX29" fmla="*/ 57150 w 1000163"/>
              <a:gd name="connsiteY29" fmla="*/ 333375 h 600075"/>
              <a:gd name="connsiteX30" fmla="*/ 66675 w 1000163"/>
              <a:gd name="connsiteY30" fmla="*/ 295275 h 600075"/>
              <a:gd name="connsiteX31" fmla="*/ 104775 w 1000163"/>
              <a:gd name="connsiteY31" fmla="*/ 266700 h 600075"/>
              <a:gd name="connsiteX32" fmla="*/ 123825 w 1000163"/>
              <a:gd name="connsiteY32" fmla="*/ 238125 h 600075"/>
              <a:gd name="connsiteX33" fmla="*/ 161925 w 1000163"/>
              <a:gd name="connsiteY33" fmla="*/ 219075 h 600075"/>
              <a:gd name="connsiteX34" fmla="*/ 295275 w 1000163"/>
              <a:gd name="connsiteY34" fmla="*/ 209550 h 600075"/>
              <a:gd name="connsiteX35" fmla="*/ 295275 w 1000163"/>
              <a:gd name="connsiteY35" fmla="*/ 20955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163" h="600075">
                <a:moveTo>
                  <a:pt x="0" y="276225"/>
                </a:moveTo>
                <a:lnTo>
                  <a:pt x="0" y="276225"/>
                </a:lnTo>
                <a:cubicBezTo>
                  <a:pt x="22225" y="244475"/>
                  <a:pt x="45717" y="213576"/>
                  <a:pt x="66675" y="180975"/>
                </a:cubicBezTo>
                <a:cubicBezTo>
                  <a:pt x="98876" y="130885"/>
                  <a:pt x="73154" y="141002"/>
                  <a:pt x="123825" y="85725"/>
                </a:cubicBezTo>
                <a:cubicBezTo>
                  <a:pt x="173897" y="31101"/>
                  <a:pt x="188165" y="29742"/>
                  <a:pt x="247650" y="0"/>
                </a:cubicBezTo>
                <a:cubicBezTo>
                  <a:pt x="273050" y="9525"/>
                  <a:pt x="298115" y="19997"/>
                  <a:pt x="323850" y="28575"/>
                </a:cubicBezTo>
                <a:cubicBezTo>
                  <a:pt x="345778" y="35884"/>
                  <a:pt x="368802" y="39726"/>
                  <a:pt x="390525" y="47625"/>
                </a:cubicBezTo>
                <a:cubicBezTo>
                  <a:pt x="403869" y="52477"/>
                  <a:pt x="415518" y="61214"/>
                  <a:pt x="428625" y="66675"/>
                </a:cubicBezTo>
                <a:cubicBezTo>
                  <a:pt x="453666" y="77109"/>
                  <a:pt x="478897" y="87272"/>
                  <a:pt x="504825" y="95250"/>
                </a:cubicBezTo>
                <a:cubicBezTo>
                  <a:pt x="520298" y="100011"/>
                  <a:pt x="536646" y="101263"/>
                  <a:pt x="552450" y="104775"/>
                </a:cubicBezTo>
                <a:cubicBezTo>
                  <a:pt x="565229" y="107615"/>
                  <a:pt x="577850" y="111125"/>
                  <a:pt x="590550" y="114300"/>
                </a:cubicBezTo>
                <a:cubicBezTo>
                  <a:pt x="622300" y="133350"/>
                  <a:pt x="656887" y="148320"/>
                  <a:pt x="685800" y="171450"/>
                </a:cubicBezTo>
                <a:cubicBezTo>
                  <a:pt x="701675" y="184150"/>
                  <a:pt x="716185" y="198775"/>
                  <a:pt x="733425" y="209550"/>
                </a:cubicBezTo>
                <a:cubicBezTo>
                  <a:pt x="757577" y="224645"/>
                  <a:pt x="842793" y="228052"/>
                  <a:pt x="847725" y="228600"/>
                </a:cubicBezTo>
                <a:cubicBezTo>
                  <a:pt x="860425" y="234950"/>
                  <a:pt x="872050" y="244206"/>
                  <a:pt x="885825" y="247650"/>
                </a:cubicBezTo>
                <a:cubicBezTo>
                  <a:pt x="999652" y="276107"/>
                  <a:pt x="928979" y="235144"/>
                  <a:pt x="990600" y="276225"/>
                </a:cubicBezTo>
                <a:cubicBezTo>
                  <a:pt x="993959" y="309817"/>
                  <a:pt x="1010328" y="379643"/>
                  <a:pt x="990600" y="419100"/>
                </a:cubicBezTo>
                <a:cubicBezTo>
                  <a:pt x="986455" y="427389"/>
                  <a:pt x="938801" y="485382"/>
                  <a:pt x="923925" y="495300"/>
                </a:cubicBezTo>
                <a:cubicBezTo>
                  <a:pt x="915571" y="500869"/>
                  <a:pt x="905133" y="502567"/>
                  <a:pt x="895350" y="504825"/>
                </a:cubicBezTo>
                <a:cubicBezTo>
                  <a:pt x="748685" y="538671"/>
                  <a:pt x="842395" y="510990"/>
                  <a:pt x="666750" y="542925"/>
                </a:cubicBezTo>
                <a:cubicBezTo>
                  <a:pt x="585232" y="557746"/>
                  <a:pt x="589853" y="562323"/>
                  <a:pt x="514350" y="600075"/>
                </a:cubicBezTo>
                <a:cubicBezTo>
                  <a:pt x="438150" y="596900"/>
                  <a:pt x="361582" y="598675"/>
                  <a:pt x="285750" y="590550"/>
                </a:cubicBezTo>
                <a:cubicBezTo>
                  <a:pt x="271632" y="589037"/>
                  <a:pt x="260945" y="576486"/>
                  <a:pt x="247650" y="571500"/>
                </a:cubicBezTo>
                <a:cubicBezTo>
                  <a:pt x="235393" y="566903"/>
                  <a:pt x="222137" y="565571"/>
                  <a:pt x="209550" y="561975"/>
                </a:cubicBezTo>
                <a:cubicBezTo>
                  <a:pt x="199896" y="559217"/>
                  <a:pt x="190629" y="555208"/>
                  <a:pt x="180975" y="552450"/>
                </a:cubicBezTo>
                <a:cubicBezTo>
                  <a:pt x="168388" y="548854"/>
                  <a:pt x="155294" y="547065"/>
                  <a:pt x="142875" y="542925"/>
                </a:cubicBezTo>
                <a:cubicBezTo>
                  <a:pt x="126655" y="537518"/>
                  <a:pt x="111125" y="530225"/>
                  <a:pt x="95250" y="523875"/>
                </a:cubicBezTo>
                <a:cubicBezTo>
                  <a:pt x="88900" y="514350"/>
                  <a:pt x="81320" y="505539"/>
                  <a:pt x="76200" y="495300"/>
                </a:cubicBezTo>
                <a:cubicBezTo>
                  <a:pt x="64811" y="472521"/>
                  <a:pt x="55869" y="443831"/>
                  <a:pt x="47625" y="419100"/>
                </a:cubicBezTo>
                <a:cubicBezTo>
                  <a:pt x="50800" y="390525"/>
                  <a:pt x="52778" y="361792"/>
                  <a:pt x="57150" y="333375"/>
                </a:cubicBezTo>
                <a:cubicBezTo>
                  <a:pt x="59141" y="320436"/>
                  <a:pt x="59066" y="305927"/>
                  <a:pt x="66675" y="295275"/>
                </a:cubicBezTo>
                <a:cubicBezTo>
                  <a:pt x="75902" y="282357"/>
                  <a:pt x="93550" y="277925"/>
                  <a:pt x="104775" y="266700"/>
                </a:cubicBezTo>
                <a:cubicBezTo>
                  <a:pt x="112870" y="258605"/>
                  <a:pt x="115031" y="245454"/>
                  <a:pt x="123825" y="238125"/>
                </a:cubicBezTo>
                <a:cubicBezTo>
                  <a:pt x="134733" y="229035"/>
                  <a:pt x="148874" y="224668"/>
                  <a:pt x="161925" y="219075"/>
                </a:cubicBezTo>
                <a:cubicBezTo>
                  <a:pt x="209920" y="198506"/>
                  <a:pt x="228160" y="209550"/>
                  <a:pt x="295275" y="209550"/>
                </a:cubicBezTo>
                <a:lnTo>
                  <a:pt x="295275" y="209550"/>
                </a:lnTo>
              </a:path>
            </a:pathLst>
          </a:custGeom>
          <a:pattFill prst="pct50">
            <a:fgClr>
              <a:srgbClr val="00B0F0"/>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581B152E-67B4-DA75-846F-B4446F2DF0A8}"/>
              </a:ext>
            </a:extLst>
          </p:cNvPr>
          <p:cNvSpPr/>
          <p:nvPr/>
        </p:nvSpPr>
        <p:spPr>
          <a:xfrm>
            <a:off x="7576439" y="2823527"/>
            <a:ext cx="394373" cy="253365"/>
          </a:xfrm>
          <a:custGeom>
            <a:avLst/>
            <a:gdLst>
              <a:gd name="connsiteX0" fmla="*/ 0 w 1000163"/>
              <a:gd name="connsiteY0" fmla="*/ 276225 h 600075"/>
              <a:gd name="connsiteX1" fmla="*/ 0 w 1000163"/>
              <a:gd name="connsiteY1" fmla="*/ 276225 h 600075"/>
              <a:gd name="connsiteX2" fmla="*/ 66675 w 1000163"/>
              <a:gd name="connsiteY2" fmla="*/ 180975 h 600075"/>
              <a:gd name="connsiteX3" fmla="*/ 123825 w 1000163"/>
              <a:gd name="connsiteY3" fmla="*/ 85725 h 600075"/>
              <a:gd name="connsiteX4" fmla="*/ 247650 w 1000163"/>
              <a:gd name="connsiteY4" fmla="*/ 0 h 600075"/>
              <a:gd name="connsiteX5" fmla="*/ 323850 w 1000163"/>
              <a:gd name="connsiteY5" fmla="*/ 28575 h 600075"/>
              <a:gd name="connsiteX6" fmla="*/ 390525 w 1000163"/>
              <a:gd name="connsiteY6" fmla="*/ 47625 h 600075"/>
              <a:gd name="connsiteX7" fmla="*/ 428625 w 1000163"/>
              <a:gd name="connsiteY7" fmla="*/ 66675 h 600075"/>
              <a:gd name="connsiteX8" fmla="*/ 504825 w 1000163"/>
              <a:gd name="connsiteY8" fmla="*/ 95250 h 600075"/>
              <a:gd name="connsiteX9" fmla="*/ 552450 w 1000163"/>
              <a:gd name="connsiteY9" fmla="*/ 104775 h 600075"/>
              <a:gd name="connsiteX10" fmla="*/ 590550 w 1000163"/>
              <a:gd name="connsiteY10" fmla="*/ 114300 h 600075"/>
              <a:gd name="connsiteX11" fmla="*/ 685800 w 1000163"/>
              <a:gd name="connsiteY11" fmla="*/ 171450 h 600075"/>
              <a:gd name="connsiteX12" fmla="*/ 733425 w 1000163"/>
              <a:gd name="connsiteY12" fmla="*/ 209550 h 600075"/>
              <a:gd name="connsiteX13" fmla="*/ 847725 w 1000163"/>
              <a:gd name="connsiteY13" fmla="*/ 228600 h 600075"/>
              <a:gd name="connsiteX14" fmla="*/ 885825 w 1000163"/>
              <a:gd name="connsiteY14" fmla="*/ 247650 h 600075"/>
              <a:gd name="connsiteX15" fmla="*/ 990600 w 1000163"/>
              <a:gd name="connsiteY15" fmla="*/ 276225 h 600075"/>
              <a:gd name="connsiteX16" fmla="*/ 990600 w 1000163"/>
              <a:gd name="connsiteY16" fmla="*/ 419100 h 600075"/>
              <a:gd name="connsiteX17" fmla="*/ 923925 w 1000163"/>
              <a:gd name="connsiteY17" fmla="*/ 495300 h 600075"/>
              <a:gd name="connsiteX18" fmla="*/ 895350 w 1000163"/>
              <a:gd name="connsiteY18" fmla="*/ 504825 h 600075"/>
              <a:gd name="connsiteX19" fmla="*/ 666750 w 1000163"/>
              <a:gd name="connsiteY19" fmla="*/ 542925 h 600075"/>
              <a:gd name="connsiteX20" fmla="*/ 514350 w 1000163"/>
              <a:gd name="connsiteY20" fmla="*/ 600075 h 600075"/>
              <a:gd name="connsiteX21" fmla="*/ 285750 w 1000163"/>
              <a:gd name="connsiteY21" fmla="*/ 590550 h 600075"/>
              <a:gd name="connsiteX22" fmla="*/ 247650 w 1000163"/>
              <a:gd name="connsiteY22" fmla="*/ 571500 h 600075"/>
              <a:gd name="connsiteX23" fmla="*/ 209550 w 1000163"/>
              <a:gd name="connsiteY23" fmla="*/ 561975 h 600075"/>
              <a:gd name="connsiteX24" fmla="*/ 180975 w 1000163"/>
              <a:gd name="connsiteY24" fmla="*/ 552450 h 600075"/>
              <a:gd name="connsiteX25" fmla="*/ 142875 w 1000163"/>
              <a:gd name="connsiteY25" fmla="*/ 542925 h 600075"/>
              <a:gd name="connsiteX26" fmla="*/ 95250 w 1000163"/>
              <a:gd name="connsiteY26" fmla="*/ 523875 h 600075"/>
              <a:gd name="connsiteX27" fmla="*/ 76200 w 1000163"/>
              <a:gd name="connsiteY27" fmla="*/ 495300 h 600075"/>
              <a:gd name="connsiteX28" fmla="*/ 47625 w 1000163"/>
              <a:gd name="connsiteY28" fmla="*/ 419100 h 600075"/>
              <a:gd name="connsiteX29" fmla="*/ 57150 w 1000163"/>
              <a:gd name="connsiteY29" fmla="*/ 333375 h 600075"/>
              <a:gd name="connsiteX30" fmla="*/ 66675 w 1000163"/>
              <a:gd name="connsiteY30" fmla="*/ 295275 h 600075"/>
              <a:gd name="connsiteX31" fmla="*/ 104775 w 1000163"/>
              <a:gd name="connsiteY31" fmla="*/ 266700 h 600075"/>
              <a:gd name="connsiteX32" fmla="*/ 123825 w 1000163"/>
              <a:gd name="connsiteY32" fmla="*/ 238125 h 600075"/>
              <a:gd name="connsiteX33" fmla="*/ 161925 w 1000163"/>
              <a:gd name="connsiteY33" fmla="*/ 219075 h 600075"/>
              <a:gd name="connsiteX34" fmla="*/ 295275 w 1000163"/>
              <a:gd name="connsiteY34" fmla="*/ 209550 h 600075"/>
              <a:gd name="connsiteX35" fmla="*/ 295275 w 1000163"/>
              <a:gd name="connsiteY35" fmla="*/ 20955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163" h="600075">
                <a:moveTo>
                  <a:pt x="0" y="276225"/>
                </a:moveTo>
                <a:lnTo>
                  <a:pt x="0" y="276225"/>
                </a:lnTo>
                <a:cubicBezTo>
                  <a:pt x="22225" y="244475"/>
                  <a:pt x="45717" y="213576"/>
                  <a:pt x="66675" y="180975"/>
                </a:cubicBezTo>
                <a:cubicBezTo>
                  <a:pt x="98876" y="130885"/>
                  <a:pt x="73154" y="141002"/>
                  <a:pt x="123825" y="85725"/>
                </a:cubicBezTo>
                <a:cubicBezTo>
                  <a:pt x="173897" y="31101"/>
                  <a:pt x="188165" y="29742"/>
                  <a:pt x="247650" y="0"/>
                </a:cubicBezTo>
                <a:cubicBezTo>
                  <a:pt x="273050" y="9525"/>
                  <a:pt x="298115" y="19997"/>
                  <a:pt x="323850" y="28575"/>
                </a:cubicBezTo>
                <a:cubicBezTo>
                  <a:pt x="345778" y="35884"/>
                  <a:pt x="368802" y="39726"/>
                  <a:pt x="390525" y="47625"/>
                </a:cubicBezTo>
                <a:cubicBezTo>
                  <a:pt x="403869" y="52477"/>
                  <a:pt x="415518" y="61214"/>
                  <a:pt x="428625" y="66675"/>
                </a:cubicBezTo>
                <a:cubicBezTo>
                  <a:pt x="453666" y="77109"/>
                  <a:pt x="478897" y="87272"/>
                  <a:pt x="504825" y="95250"/>
                </a:cubicBezTo>
                <a:cubicBezTo>
                  <a:pt x="520298" y="100011"/>
                  <a:pt x="536646" y="101263"/>
                  <a:pt x="552450" y="104775"/>
                </a:cubicBezTo>
                <a:cubicBezTo>
                  <a:pt x="565229" y="107615"/>
                  <a:pt x="577850" y="111125"/>
                  <a:pt x="590550" y="114300"/>
                </a:cubicBezTo>
                <a:cubicBezTo>
                  <a:pt x="622300" y="133350"/>
                  <a:pt x="656887" y="148320"/>
                  <a:pt x="685800" y="171450"/>
                </a:cubicBezTo>
                <a:cubicBezTo>
                  <a:pt x="701675" y="184150"/>
                  <a:pt x="716185" y="198775"/>
                  <a:pt x="733425" y="209550"/>
                </a:cubicBezTo>
                <a:cubicBezTo>
                  <a:pt x="757577" y="224645"/>
                  <a:pt x="842793" y="228052"/>
                  <a:pt x="847725" y="228600"/>
                </a:cubicBezTo>
                <a:cubicBezTo>
                  <a:pt x="860425" y="234950"/>
                  <a:pt x="872050" y="244206"/>
                  <a:pt x="885825" y="247650"/>
                </a:cubicBezTo>
                <a:cubicBezTo>
                  <a:pt x="999652" y="276107"/>
                  <a:pt x="928979" y="235144"/>
                  <a:pt x="990600" y="276225"/>
                </a:cubicBezTo>
                <a:cubicBezTo>
                  <a:pt x="993959" y="309817"/>
                  <a:pt x="1010328" y="379643"/>
                  <a:pt x="990600" y="419100"/>
                </a:cubicBezTo>
                <a:cubicBezTo>
                  <a:pt x="986455" y="427389"/>
                  <a:pt x="938801" y="485382"/>
                  <a:pt x="923925" y="495300"/>
                </a:cubicBezTo>
                <a:cubicBezTo>
                  <a:pt x="915571" y="500869"/>
                  <a:pt x="905133" y="502567"/>
                  <a:pt x="895350" y="504825"/>
                </a:cubicBezTo>
                <a:cubicBezTo>
                  <a:pt x="748685" y="538671"/>
                  <a:pt x="842395" y="510990"/>
                  <a:pt x="666750" y="542925"/>
                </a:cubicBezTo>
                <a:cubicBezTo>
                  <a:pt x="585232" y="557746"/>
                  <a:pt x="589853" y="562323"/>
                  <a:pt x="514350" y="600075"/>
                </a:cubicBezTo>
                <a:cubicBezTo>
                  <a:pt x="438150" y="596900"/>
                  <a:pt x="361582" y="598675"/>
                  <a:pt x="285750" y="590550"/>
                </a:cubicBezTo>
                <a:cubicBezTo>
                  <a:pt x="271632" y="589037"/>
                  <a:pt x="260945" y="576486"/>
                  <a:pt x="247650" y="571500"/>
                </a:cubicBezTo>
                <a:cubicBezTo>
                  <a:pt x="235393" y="566903"/>
                  <a:pt x="222137" y="565571"/>
                  <a:pt x="209550" y="561975"/>
                </a:cubicBezTo>
                <a:cubicBezTo>
                  <a:pt x="199896" y="559217"/>
                  <a:pt x="190629" y="555208"/>
                  <a:pt x="180975" y="552450"/>
                </a:cubicBezTo>
                <a:cubicBezTo>
                  <a:pt x="168388" y="548854"/>
                  <a:pt x="155294" y="547065"/>
                  <a:pt x="142875" y="542925"/>
                </a:cubicBezTo>
                <a:cubicBezTo>
                  <a:pt x="126655" y="537518"/>
                  <a:pt x="111125" y="530225"/>
                  <a:pt x="95250" y="523875"/>
                </a:cubicBezTo>
                <a:cubicBezTo>
                  <a:pt x="88900" y="514350"/>
                  <a:pt x="81320" y="505539"/>
                  <a:pt x="76200" y="495300"/>
                </a:cubicBezTo>
                <a:cubicBezTo>
                  <a:pt x="64811" y="472521"/>
                  <a:pt x="55869" y="443831"/>
                  <a:pt x="47625" y="419100"/>
                </a:cubicBezTo>
                <a:cubicBezTo>
                  <a:pt x="50800" y="390525"/>
                  <a:pt x="52778" y="361792"/>
                  <a:pt x="57150" y="333375"/>
                </a:cubicBezTo>
                <a:cubicBezTo>
                  <a:pt x="59141" y="320436"/>
                  <a:pt x="59066" y="305927"/>
                  <a:pt x="66675" y="295275"/>
                </a:cubicBezTo>
                <a:cubicBezTo>
                  <a:pt x="75902" y="282357"/>
                  <a:pt x="93550" y="277925"/>
                  <a:pt x="104775" y="266700"/>
                </a:cubicBezTo>
                <a:cubicBezTo>
                  <a:pt x="112870" y="258605"/>
                  <a:pt x="115031" y="245454"/>
                  <a:pt x="123825" y="238125"/>
                </a:cubicBezTo>
                <a:cubicBezTo>
                  <a:pt x="134733" y="229035"/>
                  <a:pt x="148874" y="224668"/>
                  <a:pt x="161925" y="219075"/>
                </a:cubicBezTo>
                <a:cubicBezTo>
                  <a:pt x="209920" y="198506"/>
                  <a:pt x="228160" y="209550"/>
                  <a:pt x="295275" y="209550"/>
                </a:cubicBezTo>
                <a:lnTo>
                  <a:pt x="295275" y="209550"/>
                </a:lnTo>
              </a:path>
            </a:pathLst>
          </a:custGeom>
          <a:pattFill prst="pct50">
            <a:fgClr>
              <a:srgbClr val="00B0F0"/>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F7C3025C-220C-3782-A1CB-E5CA78A651CC}"/>
              </a:ext>
            </a:extLst>
          </p:cNvPr>
          <p:cNvSpPr/>
          <p:nvPr/>
        </p:nvSpPr>
        <p:spPr>
          <a:xfrm>
            <a:off x="5577840" y="2980054"/>
            <a:ext cx="2490891" cy="1249680"/>
          </a:xfrm>
          <a:custGeom>
            <a:avLst/>
            <a:gdLst>
              <a:gd name="connsiteX0" fmla="*/ 227797 w 2221334"/>
              <a:gd name="connsiteY0" fmla="*/ 0 h 1249680"/>
              <a:gd name="connsiteX1" fmla="*/ 227797 w 2221334"/>
              <a:gd name="connsiteY1" fmla="*/ 0 h 1249680"/>
              <a:gd name="connsiteX2" fmla="*/ 116037 w 2221334"/>
              <a:gd name="connsiteY2" fmla="*/ 162560 h 1249680"/>
              <a:gd name="connsiteX3" fmla="*/ 55077 w 2221334"/>
              <a:gd name="connsiteY3" fmla="*/ 223520 h 1249680"/>
              <a:gd name="connsiteX4" fmla="*/ 24597 w 2221334"/>
              <a:gd name="connsiteY4" fmla="*/ 284480 h 1249680"/>
              <a:gd name="connsiteX5" fmla="*/ 4277 w 2221334"/>
              <a:gd name="connsiteY5" fmla="*/ 314960 h 1249680"/>
              <a:gd name="connsiteX6" fmla="*/ 14437 w 2221334"/>
              <a:gd name="connsiteY6" fmla="*/ 548640 h 1249680"/>
              <a:gd name="connsiteX7" fmla="*/ 126197 w 2221334"/>
              <a:gd name="connsiteY7" fmla="*/ 640080 h 1249680"/>
              <a:gd name="connsiteX8" fmla="*/ 176997 w 2221334"/>
              <a:gd name="connsiteY8" fmla="*/ 690880 h 1249680"/>
              <a:gd name="connsiteX9" fmla="*/ 197317 w 2221334"/>
              <a:gd name="connsiteY9" fmla="*/ 721360 h 1249680"/>
              <a:gd name="connsiteX10" fmla="*/ 268437 w 2221334"/>
              <a:gd name="connsiteY10" fmla="*/ 762000 h 1249680"/>
              <a:gd name="connsiteX11" fmla="*/ 339557 w 2221334"/>
              <a:gd name="connsiteY11" fmla="*/ 822960 h 1249680"/>
              <a:gd name="connsiteX12" fmla="*/ 430997 w 2221334"/>
              <a:gd name="connsiteY12" fmla="*/ 995680 h 1249680"/>
              <a:gd name="connsiteX13" fmla="*/ 471637 w 2221334"/>
              <a:gd name="connsiteY13" fmla="*/ 1158240 h 1249680"/>
              <a:gd name="connsiteX14" fmla="*/ 573237 w 2221334"/>
              <a:gd name="connsiteY14" fmla="*/ 1188720 h 1249680"/>
              <a:gd name="connsiteX15" fmla="*/ 878037 w 2221334"/>
              <a:gd name="connsiteY15" fmla="*/ 1249680 h 1249680"/>
              <a:gd name="connsiteX16" fmla="*/ 1203157 w 2221334"/>
              <a:gd name="connsiteY16" fmla="*/ 1229360 h 1249680"/>
              <a:gd name="connsiteX17" fmla="*/ 1253957 w 2221334"/>
              <a:gd name="connsiteY17" fmla="*/ 1178560 h 1249680"/>
              <a:gd name="connsiteX18" fmla="*/ 1345397 w 2221334"/>
              <a:gd name="connsiteY18" fmla="*/ 1107440 h 1249680"/>
              <a:gd name="connsiteX19" fmla="*/ 1375877 w 2221334"/>
              <a:gd name="connsiteY19" fmla="*/ 1076960 h 1249680"/>
              <a:gd name="connsiteX20" fmla="*/ 1548597 w 2221334"/>
              <a:gd name="connsiteY20" fmla="*/ 934720 h 1249680"/>
              <a:gd name="connsiteX21" fmla="*/ 1609557 w 2221334"/>
              <a:gd name="connsiteY21" fmla="*/ 873760 h 1249680"/>
              <a:gd name="connsiteX22" fmla="*/ 1477477 w 2221334"/>
              <a:gd name="connsiteY22" fmla="*/ 914400 h 1249680"/>
              <a:gd name="connsiteX23" fmla="*/ 1497797 w 2221334"/>
              <a:gd name="connsiteY23" fmla="*/ 883920 h 1249680"/>
              <a:gd name="connsiteX24" fmla="*/ 1477477 w 2221334"/>
              <a:gd name="connsiteY24" fmla="*/ 853440 h 1249680"/>
              <a:gd name="connsiteX25" fmla="*/ 1528277 w 2221334"/>
              <a:gd name="connsiteY25" fmla="*/ 822960 h 1249680"/>
              <a:gd name="connsiteX26" fmla="*/ 1650197 w 2221334"/>
              <a:gd name="connsiteY26" fmla="*/ 721360 h 1249680"/>
              <a:gd name="connsiteX27" fmla="*/ 1731477 w 2221334"/>
              <a:gd name="connsiteY27" fmla="*/ 670560 h 1249680"/>
              <a:gd name="connsiteX28" fmla="*/ 1751797 w 2221334"/>
              <a:gd name="connsiteY28" fmla="*/ 640080 h 1249680"/>
              <a:gd name="connsiteX29" fmla="*/ 1761957 w 2221334"/>
              <a:gd name="connsiteY29" fmla="*/ 609600 h 1249680"/>
              <a:gd name="connsiteX30" fmla="*/ 1985477 w 2221334"/>
              <a:gd name="connsiteY30" fmla="*/ 497840 h 1249680"/>
              <a:gd name="connsiteX31" fmla="*/ 2107397 w 2221334"/>
              <a:gd name="connsiteY31" fmla="*/ 416560 h 1249680"/>
              <a:gd name="connsiteX32" fmla="*/ 2148037 w 2221334"/>
              <a:gd name="connsiteY32" fmla="*/ 406400 h 1249680"/>
              <a:gd name="connsiteX33" fmla="*/ 2208997 w 2221334"/>
              <a:gd name="connsiteY33" fmla="*/ 386080 h 1249680"/>
              <a:gd name="connsiteX34" fmla="*/ 2219157 w 2221334"/>
              <a:gd name="connsiteY34" fmla="*/ 355600 h 1249680"/>
              <a:gd name="connsiteX35" fmla="*/ 2168357 w 2221334"/>
              <a:gd name="connsiteY35" fmla="*/ 345440 h 1249680"/>
              <a:gd name="connsiteX36" fmla="*/ 2107397 w 2221334"/>
              <a:gd name="connsiteY36" fmla="*/ 335280 h 1249680"/>
              <a:gd name="connsiteX37" fmla="*/ 1975317 w 2221334"/>
              <a:gd name="connsiteY37" fmla="*/ 294640 h 1249680"/>
              <a:gd name="connsiteX38" fmla="*/ 1934677 w 2221334"/>
              <a:gd name="connsiteY38" fmla="*/ 284480 h 1249680"/>
              <a:gd name="connsiteX39" fmla="*/ 1843237 w 2221334"/>
              <a:gd name="connsiteY39" fmla="*/ 233680 h 1249680"/>
              <a:gd name="connsiteX40" fmla="*/ 1772117 w 2221334"/>
              <a:gd name="connsiteY40" fmla="*/ 193040 h 1249680"/>
              <a:gd name="connsiteX41" fmla="*/ 1538437 w 2221334"/>
              <a:gd name="connsiteY41" fmla="*/ 152400 h 1249680"/>
              <a:gd name="connsiteX42" fmla="*/ 796757 w 2221334"/>
              <a:gd name="connsiteY42" fmla="*/ 142240 h 1249680"/>
              <a:gd name="connsiteX43" fmla="*/ 756117 w 2221334"/>
              <a:gd name="connsiteY43" fmla="*/ 132080 h 1249680"/>
              <a:gd name="connsiteX44" fmla="*/ 674837 w 2221334"/>
              <a:gd name="connsiteY44" fmla="*/ 91440 h 1249680"/>
              <a:gd name="connsiteX45" fmla="*/ 542757 w 2221334"/>
              <a:gd name="connsiteY45" fmla="*/ 40640 h 1249680"/>
              <a:gd name="connsiteX46" fmla="*/ 502117 w 2221334"/>
              <a:gd name="connsiteY46" fmla="*/ 30480 h 1249680"/>
              <a:gd name="connsiteX47" fmla="*/ 430997 w 2221334"/>
              <a:gd name="connsiteY47" fmla="*/ 81280 h 1249680"/>
              <a:gd name="connsiteX48" fmla="*/ 380197 w 2221334"/>
              <a:gd name="connsiteY48" fmla="*/ 101600 h 1249680"/>
              <a:gd name="connsiteX49" fmla="*/ 380197 w 2221334"/>
              <a:gd name="connsiteY49" fmla="*/ 91440 h 12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21334" h="1249680">
                <a:moveTo>
                  <a:pt x="227797" y="0"/>
                </a:moveTo>
                <a:lnTo>
                  <a:pt x="227797" y="0"/>
                </a:lnTo>
                <a:cubicBezTo>
                  <a:pt x="190544" y="54187"/>
                  <a:pt x="156244" y="110527"/>
                  <a:pt x="116037" y="162560"/>
                </a:cubicBezTo>
                <a:cubicBezTo>
                  <a:pt x="98466" y="185299"/>
                  <a:pt x="72319" y="200531"/>
                  <a:pt x="55077" y="223520"/>
                </a:cubicBezTo>
                <a:cubicBezTo>
                  <a:pt x="41446" y="241695"/>
                  <a:pt x="35630" y="264621"/>
                  <a:pt x="24597" y="284480"/>
                </a:cubicBezTo>
                <a:cubicBezTo>
                  <a:pt x="18667" y="295154"/>
                  <a:pt x="11050" y="304800"/>
                  <a:pt x="4277" y="314960"/>
                </a:cubicBezTo>
                <a:cubicBezTo>
                  <a:pt x="7664" y="392853"/>
                  <a:pt x="-12939" y="475637"/>
                  <a:pt x="14437" y="548640"/>
                </a:cubicBezTo>
                <a:cubicBezTo>
                  <a:pt x="31338" y="593709"/>
                  <a:pt x="92161" y="606044"/>
                  <a:pt x="126197" y="640080"/>
                </a:cubicBezTo>
                <a:cubicBezTo>
                  <a:pt x="143130" y="657013"/>
                  <a:pt x="161228" y="672858"/>
                  <a:pt x="176997" y="690880"/>
                </a:cubicBezTo>
                <a:cubicBezTo>
                  <a:pt x="185038" y="700070"/>
                  <a:pt x="187678" y="713863"/>
                  <a:pt x="197317" y="721360"/>
                </a:cubicBezTo>
                <a:cubicBezTo>
                  <a:pt x="218870" y="738123"/>
                  <a:pt x="246219" y="746130"/>
                  <a:pt x="268437" y="762000"/>
                </a:cubicBezTo>
                <a:cubicBezTo>
                  <a:pt x="293845" y="780148"/>
                  <a:pt x="315850" y="802640"/>
                  <a:pt x="339557" y="822960"/>
                </a:cubicBezTo>
                <a:cubicBezTo>
                  <a:pt x="402568" y="948982"/>
                  <a:pt x="371571" y="891685"/>
                  <a:pt x="430997" y="995680"/>
                </a:cubicBezTo>
                <a:cubicBezTo>
                  <a:pt x="444544" y="1049867"/>
                  <a:pt x="438504" y="1113274"/>
                  <a:pt x="471637" y="1158240"/>
                </a:cubicBezTo>
                <a:cubicBezTo>
                  <a:pt x="492611" y="1186705"/>
                  <a:pt x="538935" y="1180144"/>
                  <a:pt x="573237" y="1188720"/>
                </a:cubicBezTo>
                <a:cubicBezTo>
                  <a:pt x="721970" y="1225903"/>
                  <a:pt x="743584" y="1227271"/>
                  <a:pt x="878037" y="1249680"/>
                </a:cubicBezTo>
                <a:cubicBezTo>
                  <a:pt x="986410" y="1242907"/>
                  <a:pt x="1095236" y="1241351"/>
                  <a:pt x="1203157" y="1229360"/>
                </a:cubicBezTo>
                <a:cubicBezTo>
                  <a:pt x="1264469" y="1222548"/>
                  <a:pt x="1231164" y="1210470"/>
                  <a:pt x="1253957" y="1178560"/>
                </a:cubicBezTo>
                <a:cubicBezTo>
                  <a:pt x="1290009" y="1128087"/>
                  <a:pt x="1297292" y="1143519"/>
                  <a:pt x="1345397" y="1107440"/>
                </a:cubicBezTo>
                <a:cubicBezTo>
                  <a:pt x="1356892" y="1098819"/>
                  <a:pt x="1364929" y="1086266"/>
                  <a:pt x="1375877" y="1076960"/>
                </a:cubicBezTo>
                <a:cubicBezTo>
                  <a:pt x="1432705" y="1028656"/>
                  <a:pt x="1495858" y="987459"/>
                  <a:pt x="1548597" y="934720"/>
                </a:cubicBezTo>
                <a:cubicBezTo>
                  <a:pt x="1568917" y="914400"/>
                  <a:pt x="1637188" y="881655"/>
                  <a:pt x="1609557" y="873760"/>
                </a:cubicBezTo>
                <a:cubicBezTo>
                  <a:pt x="1565266" y="861105"/>
                  <a:pt x="1521504" y="900853"/>
                  <a:pt x="1477477" y="914400"/>
                </a:cubicBezTo>
                <a:cubicBezTo>
                  <a:pt x="1484250" y="904240"/>
                  <a:pt x="1497797" y="896131"/>
                  <a:pt x="1497797" y="883920"/>
                </a:cubicBezTo>
                <a:cubicBezTo>
                  <a:pt x="1497797" y="871709"/>
                  <a:pt x="1472016" y="864362"/>
                  <a:pt x="1477477" y="853440"/>
                </a:cubicBezTo>
                <a:cubicBezTo>
                  <a:pt x="1486308" y="835777"/>
                  <a:pt x="1511846" y="833914"/>
                  <a:pt x="1528277" y="822960"/>
                </a:cubicBezTo>
                <a:cubicBezTo>
                  <a:pt x="1594614" y="778735"/>
                  <a:pt x="1562771" y="786930"/>
                  <a:pt x="1650197" y="721360"/>
                </a:cubicBezTo>
                <a:cubicBezTo>
                  <a:pt x="1675757" y="702190"/>
                  <a:pt x="1704384" y="687493"/>
                  <a:pt x="1731477" y="670560"/>
                </a:cubicBezTo>
                <a:cubicBezTo>
                  <a:pt x="1738250" y="660400"/>
                  <a:pt x="1746336" y="651002"/>
                  <a:pt x="1751797" y="640080"/>
                </a:cubicBezTo>
                <a:cubicBezTo>
                  <a:pt x="1756586" y="630501"/>
                  <a:pt x="1752809" y="615168"/>
                  <a:pt x="1761957" y="609600"/>
                </a:cubicBezTo>
                <a:cubicBezTo>
                  <a:pt x="1833113" y="566288"/>
                  <a:pt x="1917692" y="546258"/>
                  <a:pt x="1985477" y="497840"/>
                </a:cubicBezTo>
                <a:cubicBezTo>
                  <a:pt x="2008217" y="481597"/>
                  <a:pt x="2075301" y="430825"/>
                  <a:pt x="2107397" y="416560"/>
                </a:cubicBezTo>
                <a:cubicBezTo>
                  <a:pt x="2120157" y="410889"/>
                  <a:pt x="2134662" y="410412"/>
                  <a:pt x="2148037" y="406400"/>
                </a:cubicBezTo>
                <a:cubicBezTo>
                  <a:pt x="2168553" y="400245"/>
                  <a:pt x="2188677" y="392853"/>
                  <a:pt x="2208997" y="386080"/>
                </a:cubicBezTo>
                <a:cubicBezTo>
                  <a:pt x="2212384" y="375920"/>
                  <a:pt x="2226730" y="363173"/>
                  <a:pt x="2219157" y="355600"/>
                </a:cubicBezTo>
                <a:cubicBezTo>
                  <a:pt x="2206946" y="343389"/>
                  <a:pt x="2185347" y="348529"/>
                  <a:pt x="2168357" y="345440"/>
                </a:cubicBezTo>
                <a:cubicBezTo>
                  <a:pt x="2148089" y="341755"/>
                  <a:pt x="2127470" y="339912"/>
                  <a:pt x="2107397" y="335280"/>
                </a:cubicBezTo>
                <a:cubicBezTo>
                  <a:pt x="2041723" y="320124"/>
                  <a:pt x="2037044" y="313158"/>
                  <a:pt x="1975317" y="294640"/>
                </a:cubicBezTo>
                <a:cubicBezTo>
                  <a:pt x="1961942" y="290628"/>
                  <a:pt x="1948224" y="287867"/>
                  <a:pt x="1934677" y="284480"/>
                </a:cubicBezTo>
                <a:cubicBezTo>
                  <a:pt x="1854741" y="224528"/>
                  <a:pt x="1936368" y="280246"/>
                  <a:pt x="1843237" y="233680"/>
                </a:cubicBezTo>
                <a:cubicBezTo>
                  <a:pt x="1818815" y="221469"/>
                  <a:pt x="1797468" y="203181"/>
                  <a:pt x="1772117" y="193040"/>
                </a:cubicBezTo>
                <a:cubicBezTo>
                  <a:pt x="1721435" y="172767"/>
                  <a:pt x="1571128" y="153514"/>
                  <a:pt x="1538437" y="152400"/>
                </a:cubicBezTo>
                <a:cubicBezTo>
                  <a:pt x="1291331" y="143976"/>
                  <a:pt x="1043984" y="145627"/>
                  <a:pt x="796757" y="142240"/>
                </a:cubicBezTo>
                <a:cubicBezTo>
                  <a:pt x="783210" y="138853"/>
                  <a:pt x="768606" y="138325"/>
                  <a:pt x="756117" y="132080"/>
                </a:cubicBezTo>
                <a:cubicBezTo>
                  <a:pt x="652495" y="80269"/>
                  <a:pt x="774629" y="116388"/>
                  <a:pt x="674837" y="91440"/>
                </a:cubicBezTo>
                <a:cubicBezTo>
                  <a:pt x="600090" y="46592"/>
                  <a:pt x="643195" y="65749"/>
                  <a:pt x="542757" y="40640"/>
                </a:cubicBezTo>
                <a:lnTo>
                  <a:pt x="502117" y="30480"/>
                </a:lnTo>
                <a:cubicBezTo>
                  <a:pt x="452470" y="80127"/>
                  <a:pt x="493404" y="45619"/>
                  <a:pt x="430997" y="81280"/>
                </a:cubicBezTo>
                <a:cubicBezTo>
                  <a:pt x="388862" y="105357"/>
                  <a:pt x="416067" y="101600"/>
                  <a:pt x="380197" y="101600"/>
                </a:cubicBezTo>
                <a:lnTo>
                  <a:pt x="380197" y="91440"/>
                </a:lnTo>
              </a:path>
            </a:pathLst>
          </a:custGeom>
          <a:pattFill prst="dashVert">
            <a:fgClr>
              <a:schemeClr val="bg2"/>
            </a:fgClr>
            <a:bgClr>
              <a:srgbClr val="FFFFF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Hogst</a:t>
            </a:r>
          </a:p>
        </p:txBody>
      </p:sp>
      <p:sp>
        <p:nvSpPr>
          <p:cNvPr id="8" name="Ellipse 7">
            <a:extLst>
              <a:ext uri="{FF2B5EF4-FFF2-40B4-BE49-F238E27FC236}">
                <a16:creationId xmlns:a16="http://schemas.microsoft.com/office/drawing/2014/main" id="{2E6B0E30-818D-A3C7-0AA1-5793CF95A5F8}"/>
              </a:ext>
            </a:extLst>
          </p:cNvPr>
          <p:cNvSpPr/>
          <p:nvPr/>
        </p:nvSpPr>
        <p:spPr>
          <a:xfrm rot="1069488">
            <a:off x="8980484" y="389915"/>
            <a:ext cx="2842066" cy="2177570"/>
          </a:xfrm>
          <a:prstGeom prst="ellipse">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002060"/>
                </a:solidFill>
              </a:rPr>
              <a:t>Men: </a:t>
            </a:r>
          </a:p>
          <a:p>
            <a:pPr algn="ctr"/>
            <a:r>
              <a:rPr lang="nb-NO" dirty="0">
                <a:solidFill>
                  <a:srgbClr val="002060"/>
                </a:solidFill>
              </a:rPr>
              <a:t>Kan være vanskelig å finne to like felt… Og hogst følger ikke nødvendigvis  nedbørfelt-grensene…</a:t>
            </a:r>
          </a:p>
        </p:txBody>
      </p:sp>
      <p:pic>
        <p:nvPicPr>
          <p:cNvPr id="10" name="Bilde 9">
            <a:extLst>
              <a:ext uri="{FF2B5EF4-FFF2-40B4-BE49-F238E27FC236}">
                <a16:creationId xmlns:a16="http://schemas.microsoft.com/office/drawing/2014/main" id="{673ADB92-2B29-837D-1D58-4710BD0B51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082190"/>
            <a:ext cx="7769334" cy="775809"/>
          </a:xfrm>
          <a:prstGeom prst="rect">
            <a:avLst/>
          </a:prstGeom>
        </p:spPr>
      </p:pic>
    </p:spTree>
    <p:extLst>
      <p:ext uri="{BB962C8B-B14F-4D97-AF65-F5344CB8AC3E}">
        <p14:creationId xmlns:p14="http://schemas.microsoft.com/office/powerpoint/2010/main" val="427401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99B9B7BB-EF78-18A9-7D1D-E6CBD79FED2C}"/>
              </a:ext>
            </a:extLst>
          </p:cNvPr>
          <p:cNvSpPr txBox="1"/>
          <p:nvPr/>
        </p:nvSpPr>
        <p:spPr>
          <a:xfrm>
            <a:off x="640080" y="1552934"/>
            <a:ext cx="10408920" cy="4001865"/>
          </a:xfrm>
          <a:prstGeom prst="rect">
            <a:avLst/>
          </a:prstGeom>
          <a:noFill/>
        </p:spPr>
        <p:txBody>
          <a:bodyPr wrap="square">
            <a:spAutoFit/>
          </a:bodyPr>
          <a:lstStyle/>
          <a:p>
            <a:pPr marL="342900" lvl="0" indent="-342900">
              <a:lnSpc>
                <a:spcPct val="107000"/>
              </a:lnSpc>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Idédugnader med representanter fra VRM og vannområder i Innlandet og Viken vannregion, skogeiere, forskere og andre interessenter. Bl.a. diskutere egnede lokaliteter i vannregionen. </a:t>
            </a:r>
          </a:p>
          <a:p>
            <a:pPr marL="342900" lvl="0" indent="-342900">
              <a:lnSpc>
                <a:spcPct val="106000"/>
              </a:lnSpc>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Velge ut aktuelle, små nedbørfelt som kan undersøkes mer systematisk. </a:t>
            </a:r>
          </a:p>
          <a:p>
            <a:pPr marL="342900" lvl="0" indent="-342900">
              <a:lnSpc>
                <a:spcPct val="106000"/>
              </a:lnSpc>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Finne frem eksisterende data og informasjon fra skogsbekker med og uten hogst, herunder vannkjemi og aktuelle biologiske kvalitetselement. </a:t>
            </a:r>
          </a:p>
          <a:p>
            <a:pPr marL="342900" lvl="0" indent="-342900">
              <a:lnSpc>
                <a:spcPct val="106000"/>
              </a:lnSpc>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Gjennomføre en begrenset litteraturstudie om påvirkning av skogshogst på vann, med fokus på vannkjemi- og biologi i skogsbekker. </a:t>
            </a:r>
          </a:p>
          <a:p>
            <a:pPr marL="342900" lvl="0" indent="-342900">
              <a:lnSpc>
                <a:spcPct val="106000"/>
              </a:lnSpc>
              <a:spcAft>
                <a:spcPts val="800"/>
              </a:spcAft>
              <a:buFont typeface="+mj-lt"/>
              <a:buAutoNum type="arabicPeriod"/>
            </a:pPr>
            <a:r>
              <a:rPr lang="nb-NO" sz="2400" dirty="0">
                <a:effectLst/>
                <a:latin typeface="Calibri" panose="020F0502020204030204" pitchFamily="34" charset="0"/>
                <a:ea typeface="Calibri" panose="020F0502020204030204" pitchFamily="34" charset="0"/>
                <a:cs typeface="Times New Roman" panose="02020603050405020304" pitchFamily="18" charset="0"/>
              </a:rPr>
              <a:t>Informere </a:t>
            </a:r>
            <a:r>
              <a:rPr lang="nb-NO"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 planlegger bl.a. å opprette egne sider om skogbruk på Tiltaksveilederen til NIBIO)</a:t>
            </a:r>
          </a:p>
        </p:txBody>
      </p:sp>
      <p:sp>
        <p:nvSpPr>
          <p:cNvPr id="4" name="Tittel 1">
            <a:extLst>
              <a:ext uri="{FF2B5EF4-FFF2-40B4-BE49-F238E27FC236}">
                <a16:creationId xmlns:a16="http://schemas.microsoft.com/office/drawing/2014/main" id="{0DC8D0B9-86F0-BC43-B527-9AC6A983D455}"/>
              </a:ext>
            </a:extLst>
          </p:cNvPr>
          <p:cNvSpPr txBox="1">
            <a:spLocks/>
          </p:cNvSpPr>
          <p:nvPr/>
        </p:nvSpPr>
        <p:spPr>
          <a:xfrm>
            <a:off x="838200" y="35314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Eras Bold ITC" panose="020B0907030504020204" pitchFamily="34" charset="0"/>
                <a:ea typeface="+mj-ea"/>
                <a:cs typeface="+mj-cs"/>
              </a:defRPr>
            </a:lvl1pPr>
          </a:lstStyle>
          <a:p>
            <a:r>
              <a:rPr lang="nb-NO" dirty="0">
                <a:latin typeface="Ebrima" panose="02000000000000000000" pitchFamily="2" charset="0"/>
                <a:ea typeface="Ebrima" panose="02000000000000000000" pitchFamily="2" charset="0"/>
                <a:cs typeface="Ebrima" panose="02000000000000000000" pitchFamily="2" charset="0"/>
              </a:rPr>
              <a:t>Aktiviteter </a:t>
            </a:r>
          </a:p>
        </p:txBody>
      </p:sp>
      <p:pic>
        <p:nvPicPr>
          <p:cNvPr id="11" name="Bilde 10">
            <a:extLst>
              <a:ext uri="{FF2B5EF4-FFF2-40B4-BE49-F238E27FC236}">
                <a16:creationId xmlns:a16="http://schemas.microsoft.com/office/drawing/2014/main" id="{CF8F623B-6459-2B21-2DE0-A9443255E7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12640" y="189113"/>
            <a:ext cx="7020560" cy="701040"/>
          </a:xfrm>
          <a:prstGeom prst="rect">
            <a:avLst/>
          </a:prstGeom>
        </p:spPr>
      </p:pic>
      <p:sp>
        <p:nvSpPr>
          <p:cNvPr id="2" name="Rektangel: avrundede hjørner 1">
            <a:extLst>
              <a:ext uri="{FF2B5EF4-FFF2-40B4-BE49-F238E27FC236}">
                <a16:creationId xmlns:a16="http://schemas.microsoft.com/office/drawing/2014/main" id="{8824DFC5-E394-176E-01D3-055065142FEB}"/>
              </a:ext>
            </a:extLst>
          </p:cNvPr>
          <p:cNvSpPr/>
          <p:nvPr/>
        </p:nvSpPr>
        <p:spPr>
          <a:xfrm>
            <a:off x="513079" y="3848100"/>
            <a:ext cx="10915015" cy="184785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685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DA9F7D04-3C43-4DC3-AA52-CE9683E90665}" vid="{6225BB94-0769-4468-9C20-86CA690B43FC}"/>
    </a:ext>
  </a:extLst>
</a:theme>
</file>

<file path=ppt/theme/theme2.xml><?xml version="1.0" encoding="utf-8"?>
<a:theme xmlns:a="http://schemas.openxmlformats.org/drawingml/2006/main" name="1_Office-tema">
  <a:themeElements>
    <a:clrScheme name="NIBIO PP">
      <a:dk1>
        <a:srgbClr val="00574D"/>
      </a:dk1>
      <a:lt1>
        <a:srgbClr val="FFFFFF"/>
      </a:lt1>
      <a:dk2>
        <a:srgbClr val="558E87"/>
      </a:dk2>
      <a:lt2>
        <a:srgbClr val="DCDD7E"/>
      </a:lt2>
      <a:accent1>
        <a:srgbClr val="C3C800"/>
      </a:accent1>
      <a:accent2>
        <a:srgbClr val="558E7D"/>
      </a:accent2>
      <a:accent3>
        <a:srgbClr val="A1B9B7"/>
      </a:accent3>
      <a:accent4>
        <a:srgbClr val="009A3E"/>
      </a:accent4>
      <a:accent5>
        <a:srgbClr val="FFE57F"/>
      </a:accent5>
      <a:accent6>
        <a:srgbClr val="697983"/>
      </a:accent6>
      <a:hlink>
        <a:srgbClr val="598983"/>
      </a:hlink>
      <a:folHlink>
        <a:srgbClr val="B9C34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BIO mal 2019nov" id="{DFE6AF66-0952-A74D-9BDF-5E51D8DD0F5F}" vid="{62AB1A05-DA57-3241-97BA-EEFAC4BC6053}"/>
    </a:ext>
  </a:ext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714E79E8AD164AB01936FBE0F18BB9" ma:contentTypeVersion="18" ma:contentTypeDescription="Create a new document." ma:contentTypeScope="" ma:versionID="1fd4c5e0a17a488d92b168ed110ee622">
  <xsd:schema xmlns:xsd="http://www.w3.org/2001/XMLSchema" xmlns:xs="http://www.w3.org/2001/XMLSchema" xmlns:p="http://schemas.microsoft.com/office/2006/metadata/properties" xmlns:ns2="a1e5f693-2071-4d4e-9b0b-e0ba1c09c27e" xmlns:ns3="d637a484-a92d-4ff8-9bfb-8b9ee90084d7" targetNamespace="http://schemas.microsoft.com/office/2006/metadata/properties" ma:root="true" ma:fieldsID="cf007d1d129a22369f688b6609e33cdc" ns2:_="" ns3:_="">
    <xsd:import namespace="a1e5f693-2071-4d4e-9b0b-e0ba1c09c27e"/>
    <xsd:import namespace="d637a484-a92d-4ff8-9bfb-8b9ee90084d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e5f693-2071-4d4e-9b0b-e0ba1c09c2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2025e3d-d55c-4e1f-aa86-242ae86223f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37a484-a92d-4ff8-9bfb-8b9ee90084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3403f58-6ebd-4ecd-90b7-54193e25ce2c}" ma:internalName="TaxCatchAll" ma:showField="CatchAllData" ma:web="d637a484-a92d-4ff8-9bfb-8b9ee90084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637a484-a92d-4ff8-9bfb-8b9ee90084d7" xsi:nil="true"/>
    <lcf76f155ced4ddcb4097134ff3c332f xmlns="a1e5f693-2071-4d4e-9b0b-e0ba1c09c2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41ACF8-6055-4E42-AF79-C637B8E6B9E7}"/>
</file>

<file path=customXml/itemProps2.xml><?xml version="1.0" encoding="utf-8"?>
<ds:datastoreItem xmlns:ds="http://schemas.openxmlformats.org/officeDocument/2006/customXml" ds:itemID="{5DB27A12-3D7A-43A2-8B17-68F817AB7993}"/>
</file>

<file path=customXml/itemProps3.xml><?xml version="1.0" encoding="utf-8"?>
<ds:datastoreItem xmlns:ds="http://schemas.openxmlformats.org/officeDocument/2006/customXml" ds:itemID="{D65B7F59-ACF6-4685-B968-FAB814BC80B8}"/>
</file>

<file path=docProps/app.xml><?xml version="1.0" encoding="utf-8"?>
<Properties xmlns="http://schemas.openxmlformats.org/officeDocument/2006/extended-properties" xmlns:vt="http://schemas.openxmlformats.org/officeDocument/2006/docPropsVTypes">
  <Template>Mal Haldenvassdraget</Template>
  <TotalTime>681</TotalTime>
  <Words>1173</Words>
  <Application>Microsoft Office PowerPoint</Application>
  <PresentationFormat>Widescreen</PresentationFormat>
  <Paragraphs>132</Paragraphs>
  <Slides>18</Slides>
  <Notes>0</Notes>
  <HiddenSlides>0</HiddenSlides>
  <MMClips>0</MMClips>
  <ScaleCrop>false</ScaleCrop>
  <HeadingPairs>
    <vt:vector size="6" baseType="variant">
      <vt:variant>
        <vt:lpstr>Brukte skrifter</vt:lpstr>
      </vt:variant>
      <vt:variant>
        <vt:i4>9</vt:i4>
      </vt:variant>
      <vt:variant>
        <vt:lpstr>Tema</vt:lpstr>
      </vt:variant>
      <vt:variant>
        <vt:i4>3</vt:i4>
      </vt:variant>
      <vt:variant>
        <vt:lpstr>Lysbildetitler</vt:lpstr>
      </vt:variant>
      <vt:variant>
        <vt:i4>18</vt:i4>
      </vt:variant>
    </vt:vector>
  </HeadingPairs>
  <TitlesOfParts>
    <vt:vector size="30" baseType="lpstr">
      <vt:lpstr>Dotum</vt:lpstr>
      <vt:lpstr>Arial</vt:lpstr>
      <vt:lpstr>Calibri</vt:lpstr>
      <vt:lpstr>Calibri Light</vt:lpstr>
      <vt:lpstr>Ebrima</vt:lpstr>
      <vt:lpstr>Eras Bold ITC</vt:lpstr>
      <vt:lpstr>Eras Medium ITC</vt:lpstr>
      <vt:lpstr>Georgia</vt:lpstr>
      <vt:lpstr>System Font Regular</vt:lpstr>
      <vt:lpstr>Office-tema</vt:lpstr>
      <vt:lpstr>1_Office-tema</vt:lpstr>
      <vt:lpstr>2_Office-tema</vt:lpstr>
      <vt:lpstr>Foreløpige resultater fra Innlandet og Viken vannregions prosjekt om skog og vannmiljø.</vt:lpstr>
      <vt:lpstr>Vi startet i 2018, et veldig tørt år...</vt:lpstr>
      <vt:lpstr>Prosjekt 2022/23 </vt:lpstr>
      <vt:lpstr>PowerPoint-presentasjon</vt:lpstr>
      <vt:lpstr>Tips og innspill fra idédugnadene</vt:lpstr>
      <vt:lpstr>Noen barrierer</vt:lpstr>
      <vt:lpstr>Mulig metode</vt:lpstr>
      <vt:lpstr>Mulig metode</vt:lpstr>
      <vt:lpstr>PowerPoint-presentasjon</vt:lpstr>
      <vt:lpstr>Litteraturgjennomgangen Målrettet mot vannforvaltningen, men vil også være relevant for skogbruksnæringen  </vt:lpstr>
      <vt:lpstr>Søkeord (også på engelsk)</vt:lpstr>
      <vt:lpstr>PowerPoint-presentasjon</vt:lpstr>
      <vt:lpstr>Hydromorfologi</vt:lpstr>
      <vt:lpstr>Oppsummering hydromorfologi</vt:lpstr>
      <vt:lpstr>Vannkvalitet (jf. Kaste og de Wit!)</vt:lpstr>
      <vt:lpstr>Biologi i vann</vt:lpstr>
      <vt:lpstr>Kunnskapsbehov</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Skog og vannkvalitet</dc:title>
  <dc:creator>Lars Selbekk</dc:creator>
  <cp:lastModifiedBy>Eva Skarbøvik</cp:lastModifiedBy>
  <cp:revision>30</cp:revision>
  <dcterms:created xsi:type="dcterms:W3CDTF">2022-11-14T07:23:42Z</dcterms:created>
  <dcterms:modified xsi:type="dcterms:W3CDTF">2023-08-31T19:54:23Z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0x010100C0714E79E8AD164AB01936FBE0F18BB9</vt:lpwstr>
  </property>
</Properties>
</file>