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9.emf" ContentType="image/x-emf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sldIdLst>
    <p:sldId id="256" r:id="rId2"/>
    <p:sldId id="355" r:id="rId3"/>
    <p:sldId id="356" r:id="rId4"/>
    <p:sldId id="357" r:id="rId5"/>
    <p:sldId id="358" r:id="rId6"/>
    <p:sldId id="349" r:id="rId7"/>
    <p:sldId id="359" r:id="rId8"/>
    <p:sldId id="348" r:id="rId9"/>
    <p:sldId id="341" r:id="rId10"/>
    <p:sldId id="360" r:id="rId11"/>
    <p:sldId id="267" r:id="rId12"/>
    <p:sldId id="354" r:id="rId13"/>
    <p:sldId id="361" r:id="rId14"/>
  </p:sldIdLst>
  <p:sldSz cx="9144000" cy="5143500" type="screen16x9"/>
  <p:notesSz cx="6858000" cy="9144000"/>
  <p:defaultTextStyle>
    <a:defPPr>
      <a:defRPr lang="nb-NO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410019-7FEC-4F83-AFF6-4A0C2CE62063}" v="332" dt="2023-09-01T09:35:24.4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21" autoAdjust="0"/>
    <p:restoredTop sz="94673" autoAdjust="0"/>
  </p:normalViewPr>
  <p:slideViewPr>
    <p:cSldViewPr snapToGrid="0">
      <p:cViewPr varScale="1">
        <p:scale>
          <a:sx n="128" d="100"/>
          <a:sy n="128" d="100"/>
        </p:scale>
        <p:origin x="144" y="8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leen de Wit" userId="89dfe307-5603-433f-8e96-f7ff363e1528" providerId="ADAL" clId="{F8410019-7FEC-4F83-AFF6-4A0C2CE62063}"/>
    <pc:docChg chg="undo custSel addSld delSld modSld sldOrd">
      <pc:chgData name="Heleen de Wit" userId="89dfe307-5603-433f-8e96-f7ff363e1528" providerId="ADAL" clId="{F8410019-7FEC-4F83-AFF6-4A0C2CE62063}" dt="2023-09-01T09:40:12.354" v="4669" actId="14100"/>
      <pc:docMkLst>
        <pc:docMk/>
      </pc:docMkLst>
      <pc:sldChg chg="addSp modSp mod">
        <pc:chgData name="Heleen de Wit" userId="89dfe307-5603-433f-8e96-f7ff363e1528" providerId="ADAL" clId="{F8410019-7FEC-4F83-AFF6-4A0C2CE62063}" dt="2023-09-01T09:35:39.682" v="4623" actId="404"/>
        <pc:sldMkLst>
          <pc:docMk/>
          <pc:sldMk cId="1226565458" sldId="256"/>
        </pc:sldMkLst>
        <pc:spChg chg="mod">
          <ac:chgData name="Heleen de Wit" userId="89dfe307-5603-433f-8e96-f7ff363e1528" providerId="ADAL" clId="{F8410019-7FEC-4F83-AFF6-4A0C2CE62063}" dt="2023-09-01T06:53:09.910" v="184" actId="1076"/>
          <ac:spMkLst>
            <pc:docMk/>
            <pc:sldMk cId="1226565458" sldId="256"/>
            <ac:spMk id="10" creationId="{00000000-0000-0000-0000-000000000000}"/>
          </ac:spMkLst>
        </pc:spChg>
        <pc:spChg chg="mod">
          <ac:chgData name="Heleen de Wit" userId="89dfe307-5603-433f-8e96-f7ff363e1528" providerId="ADAL" clId="{F8410019-7FEC-4F83-AFF6-4A0C2CE62063}" dt="2023-09-01T09:35:39.682" v="4623" actId="404"/>
          <ac:spMkLst>
            <pc:docMk/>
            <pc:sldMk cId="1226565458" sldId="256"/>
            <ac:spMk id="13" creationId="{00000000-0000-0000-0000-000000000000}"/>
          </ac:spMkLst>
        </pc:spChg>
        <pc:picChg chg="add mod">
          <ac:chgData name="Heleen de Wit" userId="89dfe307-5603-433f-8e96-f7ff363e1528" providerId="ADAL" clId="{F8410019-7FEC-4F83-AFF6-4A0C2CE62063}" dt="2023-09-01T06:52:34.363" v="174" actId="14100"/>
          <ac:picMkLst>
            <pc:docMk/>
            <pc:sldMk cId="1226565458" sldId="256"/>
            <ac:picMk id="2" creationId="{2CFC562C-72C6-24D2-C375-4B681BD58FF7}"/>
          </ac:picMkLst>
        </pc:picChg>
        <pc:picChg chg="mod">
          <ac:chgData name="Heleen de Wit" userId="89dfe307-5603-433f-8e96-f7ff363e1528" providerId="ADAL" clId="{F8410019-7FEC-4F83-AFF6-4A0C2CE62063}" dt="2023-09-01T06:53:03.866" v="182" actId="14100"/>
          <ac:picMkLst>
            <pc:docMk/>
            <pc:sldMk cId="1226565458" sldId="256"/>
            <ac:picMk id="3" creationId="{4A524AA6-24CE-14F9-9908-69217166C289}"/>
          </ac:picMkLst>
        </pc:picChg>
      </pc:sldChg>
      <pc:sldChg chg="modSp del mod">
        <pc:chgData name="Heleen de Wit" userId="89dfe307-5603-433f-8e96-f7ff363e1528" providerId="ADAL" clId="{F8410019-7FEC-4F83-AFF6-4A0C2CE62063}" dt="2023-09-01T09:28:13.116" v="4110" actId="47"/>
        <pc:sldMkLst>
          <pc:docMk/>
          <pc:sldMk cId="809914415" sldId="258"/>
        </pc:sldMkLst>
        <pc:picChg chg="mod">
          <ac:chgData name="Heleen de Wit" userId="89dfe307-5603-433f-8e96-f7ff363e1528" providerId="ADAL" clId="{F8410019-7FEC-4F83-AFF6-4A0C2CE62063}" dt="2023-09-01T06:54:57.258" v="241" actId="1076"/>
          <ac:picMkLst>
            <pc:docMk/>
            <pc:sldMk cId="809914415" sldId="258"/>
            <ac:picMk id="14" creationId="{2B0E31A5-9BAA-91BD-41C4-97A9C68BEC6C}"/>
          </ac:picMkLst>
        </pc:picChg>
      </pc:sldChg>
      <pc:sldChg chg="del">
        <pc:chgData name="Heleen de Wit" userId="89dfe307-5603-433f-8e96-f7ff363e1528" providerId="ADAL" clId="{F8410019-7FEC-4F83-AFF6-4A0C2CE62063}" dt="2023-09-01T09:28:13.116" v="4110" actId="47"/>
        <pc:sldMkLst>
          <pc:docMk/>
          <pc:sldMk cId="717588800" sldId="259"/>
        </pc:sldMkLst>
      </pc:sldChg>
      <pc:sldChg chg="del">
        <pc:chgData name="Heleen de Wit" userId="89dfe307-5603-433f-8e96-f7ff363e1528" providerId="ADAL" clId="{F8410019-7FEC-4F83-AFF6-4A0C2CE62063}" dt="2023-09-01T09:28:13.116" v="4110" actId="47"/>
        <pc:sldMkLst>
          <pc:docMk/>
          <pc:sldMk cId="4292548821" sldId="260"/>
        </pc:sldMkLst>
      </pc:sldChg>
      <pc:sldChg chg="del">
        <pc:chgData name="Heleen de Wit" userId="89dfe307-5603-433f-8e96-f7ff363e1528" providerId="ADAL" clId="{F8410019-7FEC-4F83-AFF6-4A0C2CE62063}" dt="2023-09-01T09:28:13.116" v="4110" actId="47"/>
        <pc:sldMkLst>
          <pc:docMk/>
          <pc:sldMk cId="928752739" sldId="261"/>
        </pc:sldMkLst>
      </pc:sldChg>
      <pc:sldChg chg="modSp add mod">
        <pc:chgData name="Heleen de Wit" userId="89dfe307-5603-433f-8e96-f7ff363e1528" providerId="ADAL" clId="{F8410019-7FEC-4F83-AFF6-4A0C2CE62063}" dt="2023-09-01T09:18:55.163" v="3620" actId="20577"/>
        <pc:sldMkLst>
          <pc:docMk/>
          <pc:sldMk cId="0" sldId="267"/>
        </pc:sldMkLst>
        <pc:spChg chg="mod">
          <ac:chgData name="Heleen de Wit" userId="89dfe307-5603-433f-8e96-f7ff363e1528" providerId="ADAL" clId="{F8410019-7FEC-4F83-AFF6-4A0C2CE62063}" dt="2023-09-01T09:18:55.163" v="3620" actId="20577"/>
          <ac:spMkLst>
            <pc:docMk/>
            <pc:sldMk cId="0" sldId="267"/>
            <ac:spMk id="69634" creationId="{5C1C1182-AF5D-3D9B-8AD8-51C1943CB3B4}"/>
          </ac:spMkLst>
        </pc:spChg>
      </pc:sldChg>
      <pc:sldChg chg="del">
        <pc:chgData name="Heleen de Wit" userId="89dfe307-5603-433f-8e96-f7ff363e1528" providerId="ADAL" clId="{F8410019-7FEC-4F83-AFF6-4A0C2CE62063}" dt="2023-09-01T09:28:13.116" v="4110" actId="47"/>
        <pc:sldMkLst>
          <pc:docMk/>
          <pc:sldMk cId="1010100217" sldId="339"/>
        </pc:sldMkLst>
      </pc:sldChg>
      <pc:sldChg chg="modSp add mod">
        <pc:chgData name="Heleen de Wit" userId="89dfe307-5603-433f-8e96-f7ff363e1528" providerId="ADAL" clId="{F8410019-7FEC-4F83-AFF6-4A0C2CE62063}" dt="2023-09-01T09:21:34.042" v="3821" actId="20577"/>
        <pc:sldMkLst>
          <pc:docMk/>
          <pc:sldMk cId="0" sldId="341"/>
        </pc:sldMkLst>
        <pc:spChg chg="mod">
          <ac:chgData name="Heleen de Wit" userId="89dfe307-5603-433f-8e96-f7ff363e1528" providerId="ADAL" clId="{F8410019-7FEC-4F83-AFF6-4A0C2CE62063}" dt="2023-09-01T09:21:34.042" v="3821" actId="20577"/>
          <ac:spMkLst>
            <pc:docMk/>
            <pc:sldMk cId="0" sldId="341"/>
            <ac:spMk id="188419" creationId="{FA532B93-534D-2C96-06C1-B3ACA743FFF2}"/>
          </ac:spMkLst>
        </pc:spChg>
      </pc:sldChg>
      <pc:sldChg chg="modSp mod ord">
        <pc:chgData name="Heleen de Wit" userId="89dfe307-5603-433f-8e96-f7ff363e1528" providerId="ADAL" clId="{F8410019-7FEC-4F83-AFF6-4A0C2CE62063}" dt="2023-09-01T09:21:05.319" v="3773" actId="404"/>
        <pc:sldMkLst>
          <pc:docMk/>
          <pc:sldMk cId="4171180604" sldId="348"/>
        </pc:sldMkLst>
        <pc:spChg chg="mod">
          <ac:chgData name="Heleen de Wit" userId="89dfe307-5603-433f-8e96-f7ff363e1528" providerId="ADAL" clId="{F8410019-7FEC-4F83-AFF6-4A0C2CE62063}" dt="2023-09-01T09:15:03.690" v="3514" actId="20577"/>
          <ac:spMkLst>
            <pc:docMk/>
            <pc:sldMk cId="4171180604" sldId="348"/>
            <ac:spMk id="2" creationId="{00000000-0000-0000-0000-000000000000}"/>
          </ac:spMkLst>
        </pc:spChg>
        <pc:spChg chg="mod">
          <ac:chgData name="Heleen de Wit" userId="89dfe307-5603-433f-8e96-f7ff363e1528" providerId="ADAL" clId="{F8410019-7FEC-4F83-AFF6-4A0C2CE62063}" dt="2023-09-01T09:21:05.319" v="3773" actId="404"/>
          <ac:spMkLst>
            <pc:docMk/>
            <pc:sldMk cId="4171180604" sldId="348"/>
            <ac:spMk id="3" creationId="{00000000-0000-0000-0000-000000000000}"/>
          </ac:spMkLst>
        </pc:spChg>
      </pc:sldChg>
      <pc:sldChg chg="addSp delSp modSp new mod ord modAnim">
        <pc:chgData name="Heleen de Wit" userId="89dfe307-5603-433f-8e96-f7ff363e1528" providerId="ADAL" clId="{F8410019-7FEC-4F83-AFF6-4A0C2CE62063}" dt="2023-09-01T09:05:12.378" v="2786" actId="1076"/>
        <pc:sldMkLst>
          <pc:docMk/>
          <pc:sldMk cId="1054108039" sldId="349"/>
        </pc:sldMkLst>
        <pc:spChg chg="mod">
          <ac:chgData name="Heleen de Wit" userId="89dfe307-5603-433f-8e96-f7ff363e1528" providerId="ADAL" clId="{F8410019-7FEC-4F83-AFF6-4A0C2CE62063}" dt="2023-09-01T08:52:22.289" v="2686" actId="20577"/>
          <ac:spMkLst>
            <pc:docMk/>
            <pc:sldMk cId="1054108039" sldId="349"/>
            <ac:spMk id="2" creationId="{C4858D68-DD76-4C62-6632-B89C9188553F}"/>
          </ac:spMkLst>
        </pc:spChg>
        <pc:spChg chg="add mod">
          <ac:chgData name="Heleen de Wit" userId="89dfe307-5603-433f-8e96-f7ff363e1528" providerId="ADAL" clId="{F8410019-7FEC-4F83-AFF6-4A0C2CE62063}" dt="2023-09-01T08:49:41.753" v="2639" actId="1076"/>
          <ac:spMkLst>
            <pc:docMk/>
            <pc:sldMk cId="1054108039" sldId="349"/>
            <ac:spMk id="3" creationId="{9CCBA7D1-26FE-36D7-EA20-0CEF73FDBA32}"/>
          </ac:spMkLst>
        </pc:spChg>
        <pc:spChg chg="del">
          <ac:chgData name="Heleen de Wit" userId="89dfe307-5603-433f-8e96-f7ff363e1528" providerId="ADAL" clId="{F8410019-7FEC-4F83-AFF6-4A0C2CE62063}" dt="2023-08-28T16:11:40.871" v="1"/>
          <ac:spMkLst>
            <pc:docMk/>
            <pc:sldMk cId="1054108039" sldId="349"/>
            <ac:spMk id="3" creationId="{E819114E-F8CC-E0B4-8983-CBD0A7DDDF5B}"/>
          </ac:spMkLst>
        </pc:spChg>
        <pc:spChg chg="add mod">
          <ac:chgData name="Heleen de Wit" userId="89dfe307-5603-433f-8e96-f7ff363e1528" providerId="ADAL" clId="{F8410019-7FEC-4F83-AFF6-4A0C2CE62063}" dt="2023-09-01T08:50:30.846" v="2649" actId="1076"/>
          <ac:spMkLst>
            <pc:docMk/>
            <pc:sldMk cId="1054108039" sldId="349"/>
            <ac:spMk id="4" creationId="{1AFC393D-39B4-AA16-7274-B457B3669ADC}"/>
          </ac:spMkLst>
        </pc:spChg>
        <pc:spChg chg="del">
          <ac:chgData name="Heleen de Wit" userId="89dfe307-5603-433f-8e96-f7ff363e1528" providerId="ADAL" clId="{F8410019-7FEC-4F83-AFF6-4A0C2CE62063}" dt="2023-08-28T16:12:07.682" v="2"/>
          <ac:spMkLst>
            <pc:docMk/>
            <pc:sldMk cId="1054108039" sldId="349"/>
            <ac:spMk id="4" creationId="{3FC65C56-16B0-2BF7-18A6-EE7ADC26CA60}"/>
          </ac:spMkLst>
        </pc:spChg>
        <pc:spChg chg="add mod">
          <ac:chgData name="Heleen de Wit" userId="89dfe307-5603-433f-8e96-f7ff363e1528" providerId="ADAL" clId="{F8410019-7FEC-4F83-AFF6-4A0C2CE62063}" dt="2023-09-01T08:50:33.729" v="2650" actId="1076"/>
          <ac:spMkLst>
            <pc:docMk/>
            <pc:sldMk cId="1054108039" sldId="349"/>
            <ac:spMk id="6" creationId="{3B0CC68E-CD45-B0AA-ED57-AE28860FF1BE}"/>
          </ac:spMkLst>
        </pc:spChg>
        <pc:spChg chg="add del mod">
          <ac:chgData name="Heleen de Wit" userId="89dfe307-5603-433f-8e96-f7ff363e1528" providerId="ADAL" clId="{F8410019-7FEC-4F83-AFF6-4A0C2CE62063}" dt="2023-09-01T08:51:03.296" v="2652" actId="478"/>
          <ac:spMkLst>
            <pc:docMk/>
            <pc:sldMk cId="1054108039" sldId="349"/>
            <ac:spMk id="9" creationId="{A208DCCC-7F51-3B64-65EF-C7326849BDE2}"/>
          </ac:spMkLst>
        </pc:spChg>
        <pc:spChg chg="add mod">
          <ac:chgData name="Heleen de Wit" userId="89dfe307-5603-433f-8e96-f7ff363e1528" providerId="ADAL" clId="{F8410019-7FEC-4F83-AFF6-4A0C2CE62063}" dt="2023-09-01T08:52:50.335" v="2689" actId="14100"/>
          <ac:spMkLst>
            <pc:docMk/>
            <pc:sldMk cId="1054108039" sldId="349"/>
            <ac:spMk id="10" creationId="{1FC458ED-8612-FC84-38CD-AD7CB5E5F750}"/>
          </ac:spMkLst>
        </pc:spChg>
        <pc:spChg chg="add mod">
          <ac:chgData name="Heleen de Wit" userId="89dfe307-5603-433f-8e96-f7ff363e1528" providerId="ADAL" clId="{F8410019-7FEC-4F83-AFF6-4A0C2CE62063}" dt="2023-09-01T08:52:57.054" v="2691" actId="1076"/>
          <ac:spMkLst>
            <pc:docMk/>
            <pc:sldMk cId="1054108039" sldId="349"/>
            <ac:spMk id="11" creationId="{1034E262-CC01-88AA-4937-135EEC83D6FB}"/>
          </ac:spMkLst>
        </pc:spChg>
        <pc:spChg chg="add mod">
          <ac:chgData name="Heleen de Wit" userId="89dfe307-5603-433f-8e96-f7ff363e1528" providerId="ADAL" clId="{F8410019-7FEC-4F83-AFF6-4A0C2CE62063}" dt="2023-09-01T08:53:05.216" v="2694" actId="14100"/>
          <ac:spMkLst>
            <pc:docMk/>
            <pc:sldMk cId="1054108039" sldId="349"/>
            <ac:spMk id="12" creationId="{024FAB7C-F1BB-DBE4-93C5-C5C064CA4AB0}"/>
          </ac:spMkLst>
        </pc:spChg>
        <pc:spChg chg="add mod">
          <ac:chgData name="Heleen de Wit" userId="89dfe307-5603-433f-8e96-f7ff363e1528" providerId="ADAL" clId="{F8410019-7FEC-4F83-AFF6-4A0C2CE62063}" dt="2023-09-01T08:53:17.453" v="2698" actId="1076"/>
          <ac:spMkLst>
            <pc:docMk/>
            <pc:sldMk cId="1054108039" sldId="349"/>
            <ac:spMk id="13" creationId="{BCB4BC22-B6B8-1902-6CC8-51504AFB4B5B}"/>
          </ac:spMkLst>
        </pc:spChg>
        <pc:spChg chg="add mod">
          <ac:chgData name="Heleen de Wit" userId="89dfe307-5603-433f-8e96-f7ff363e1528" providerId="ADAL" clId="{F8410019-7FEC-4F83-AFF6-4A0C2CE62063}" dt="2023-09-01T08:53:44.841" v="2709" actId="1076"/>
          <ac:spMkLst>
            <pc:docMk/>
            <pc:sldMk cId="1054108039" sldId="349"/>
            <ac:spMk id="14" creationId="{695A1CCA-1CAB-07B9-B19D-C43951628F4D}"/>
          </ac:spMkLst>
        </pc:spChg>
        <pc:spChg chg="add mod">
          <ac:chgData name="Heleen de Wit" userId="89dfe307-5603-433f-8e96-f7ff363e1528" providerId="ADAL" clId="{F8410019-7FEC-4F83-AFF6-4A0C2CE62063}" dt="2023-09-01T08:54:01.675" v="2723" actId="1076"/>
          <ac:spMkLst>
            <pc:docMk/>
            <pc:sldMk cId="1054108039" sldId="349"/>
            <ac:spMk id="15" creationId="{B28D3E83-3CD8-453F-27E2-969ADF64CECF}"/>
          </ac:spMkLst>
        </pc:spChg>
        <pc:spChg chg="add mod">
          <ac:chgData name="Heleen de Wit" userId="89dfe307-5603-433f-8e96-f7ff363e1528" providerId="ADAL" clId="{F8410019-7FEC-4F83-AFF6-4A0C2CE62063}" dt="2023-09-01T08:55:07.271" v="2740" actId="13822"/>
          <ac:spMkLst>
            <pc:docMk/>
            <pc:sldMk cId="1054108039" sldId="349"/>
            <ac:spMk id="20" creationId="{F50BF687-C4B7-4C11-A924-FB35EED9F316}"/>
          </ac:spMkLst>
        </pc:spChg>
        <pc:spChg chg="add mod">
          <ac:chgData name="Heleen de Wit" userId="89dfe307-5603-433f-8e96-f7ff363e1528" providerId="ADAL" clId="{F8410019-7FEC-4F83-AFF6-4A0C2CE62063}" dt="2023-09-01T08:55:26.882" v="2759" actId="13822"/>
          <ac:spMkLst>
            <pc:docMk/>
            <pc:sldMk cId="1054108039" sldId="349"/>
            <ac:spMk id="21" creationId="{8C79B216-7471-A18C-F19E-356DB8F5D606}"/>
          </ac:spMkLst>
        </pc:spChg>
        <pc:picChg chg="add mod">
          <ac:chgData name="Heleen de Wit" userId="89dfe307-5603-433f-8e96-f7ff363e1528" providerId="ADAL" clId="{F8410019-7FEC-4F83-AFF6-4A0C2CE62063}" dt="2023-08-28T16:11:40.871" v="1"/>
          <ac:picMkLst>
            <pc:docMk/>
            <pc:sldMk cId="1054108039" sldId="349"/>
            <ac:picMk id="7" creationId="{83753BE6-5789-4EBE-F7BD-3B6D96E5B5DA}"/>
          </ac:picMkLst>
        </pc:picChg>
        <pc:picChg chg="add mod">
          <ac:chgData name="Heleen de Wit" userId="89dfe307-5603-433f-8e96-f7ff363e1528" providerId="ADAL" clId="{F8410019-7FEC-4F83-AFF6-4A0C2CE62063}" dt="2023-09-01T08:53:10.731" v="2697" actId="1076"/>
          <ac:picMkLst>
            <pc:docMk/>
            <pc:sldMk cId="1054108039" sldId="349"/>
            <ac:picMk id="8" creationId="{0DC24B3F-3997-BE94-7FA1-8A4A5B999A30}"/>
          </ac:picMkLst>
        </pc:picChg>
        <pc:cxnChg chg="add mod">
          <ac:chgData name="Heleen de Wit" userId="89dfe307-5603-433f-8e96-f7ff363e1528" providerId="ADAL" clId="{F8410019-7FEC-4F83-AFF6-4A0C2CE62063}" dt="2023-09-01T08:55:31.472" v="2760" actId="14100"/>
          <ac:cxnSpMkLst>
            <pc:docMk/>
            <pc:sldMk cId="1054108039" sldId="349"/>
            <ac:cxnSpMk id="17" creationId="{C75E9F0B-B9C0-1923-6FDD-A8BE43DDB8BE}"/>
          </ac:cxnSpMkLst>
        </pc:cxnChg>
        <pc:cxnChg chg="add mod">
          <ac:chgData name="Heleen de Wit" userId="89dfe307-5603-433f-8e96-f7ff363e1528" providerId="ADAL" clId="{F8410019-7FEC-4F83-AFF6-4A0C2CE62063}" dt="2023-09-01T08:55:40.712" v="2764" actId="208"/>
          <ac:cxnSpMkLst>
            <pc:docMk/>
            <pc:sldMk cId="1054108039" sldId="349"/>
            <ac:cxnSpMk id="23" creationId="{14085A18-41E5-66D4-7D0F-7D433444005D}"/>
          </ac:cxnSpMkLst>
        </pc:cxnChg>
        <pc:cxnChg chg="add mod">
          <ac:chgData name="Heleen de Wit" userId="89dfe307-5603-433f-8e96-f7ff363e1528" providerId="ADAL" clId="{F8410019-7FEC-4F83-AFF6-4A0C2CE62063}" dt="2023-09-01T09:05:12.378" v="2786" actId="1076"/>
          <ac:cxnSpMkLst>
            <pc:docMk/>
            <pc:sldMk cId="1054108039" sldId="349"/>
            <ac:cxnSpMk id="27" creationId="{13DA2B8A-FA92-A641-B97F-50FF73D4AC8B}"/>
          </ac:cxnSpMkLst>
        </pc:cxnChg>
      </pc:sldChg>
      <pc:sldChg chg="addSp delSp modSp new del mod">
        <pc:chgData name="Heleen de Wit" userId="89dfe307-5603-433f-8e96-f7ff363e1528" providerId="ADAL" clId="{F8410019-7FEC-4F83-AFF6-4A0C2CE62063}" dt="2023-09-01T09:28:13.116" v="4110" actId="47"/>
        <pc:sldMkLst>
          <pc:docMk/>
          <pc:sldMk cId="1342748927" sldId="350"/>
        </pc:sldMkLst>
        <pc:spChg chg="mod">
          <ac:chgData name="Heleen de Wit" userId="89dfe307-5603-433f-8e96-f7ff363e1528" providerId="ADAL" clId="{F8410019-7FEC-4F83-AFF6-4A0C2CE62063}" dt="2023-08-28T16:14:08.851" v="70" actId="20577"/>
          <ac:spMkLst>
            <pc:docMk/>
            <pc:sldMk cId="1342748927" sldId="350"/>
            <ac:spMk id="3" creationId="{27E714F1-A65C-5307-5A19-20744F0852AA}"/>
          </ac:spMkLst>
        </pc:spChg>
        <pc:spChg chg="del">
          <ac:chgData name="Heleen de Wit" userId="89dfe307-5603-433f-8e96-f7ff363e1528" providerId="ADAL" clId="{F8410019-7FEC-4F83-AFF6-4A0C2CE62063}" dt="2023-08-28T16:13:32.774" v="4"/>
          <ac:spMkLst>
            <pc:docMk/>
            <pc:sldMk cId="1342748927" sldId="350"/>
            <ac:spMk id="4" creationId="{FE0358D3-EE0A-EB48-ECE6-598C0006F2F7}"/>
          </ac:spMkLst>
        </pc:spChg>
        <pc:picChg chg="add mod">
          <ac:chgData name="Heleen de Wit" userId="89dfe307-5603-433f-8e96-f7ff363e1528" providerId="ADAL" clId="{F8410019-7FEC-4F83-AFF6-4A0C2CE62063}" dt="2023-08-28T16:13:32.774" v="4"/>
          <ac:picMkLst>
            <pc:docMk/>
            <pc:sldMk cId="1342748927" sldId="350"/>
            <ac:picMk id="7" creationId="{2A1560E7-821F-0D8C-A1CF-156FD75E66FD}"/>
          </ac:picMkLst>
        </pc:picChg>
      </pc:sldChg>
      <pc:sldChg chg="modSp new del mod">
        <pc:chgData name="Heleen de Wit" userId="89dfe307-5603-433f-8e96-f7ff363e1528" providerId="ADAL" clId="{F8410019-7FEC-4F83-AFF6-4A0C2CE62063}" dt="2023-09-01T09:28:13.116" v="4110" actId="47"/>
        <pc:sldMkLst>
          <pc:docMk/>
          <pc:sldMk cId="2541369056" sldId="351"/>
        </pc:sldMkLst>
        <pc:spChg chg="mod">
          <ac:chgData name="Heleen de Wit" userId="89dfe307-5603-433f-8e96-f7ff363e1528" providerId="ADAL" clId="{F8410019-7FEC-4F83-AFF6-4A0C2CE62063}" dt="2023-08-28T16:16:39.621" v="146" actId="20577"/>
          <ac:spMkLst>
            <pc:docMk/>
            <pc:sldMk cId="2541369056" sldId="351"/>
            <ac:spMk id="2" creationId="{A7246C42-6AF5-1C18-7D4B-36F506696B79}"/>
          </ac:spMkLst>
        </pc:spChg>
      </pc:sldChg>
      <pc:sldChg chg="addSp delSp modSp new del">
        <pc:chgData name="Heleen de Wit" userId="89dfe307-5603-433f-8e96-f7ff363e1528" providerId="ADAL" clId="{F8410019-7FEC-4F83-AFF6-4A0C2CE62063}" dt="2023-09-01T09:28:13.116" v="4110" actId="47"/>
        <pc:sldMkLst>
          <pc:docMk/>
          <pc:sldMk cId="3744865160" sldId="352"/>
        </pc:sldMkLst>
        <pc:spChg chg="del">
          <ac:chgData name="Heleen de Wit" userId="89dfe307-5603-433f-8e96-f7ff363e1528" providerId="ADAL" clId="{F8410019-7FEC-4F83-AFF6-4A0C2CE62063}" dt="2023-08-28T16:16:26.564" v="130"/>
          <ac:spMkLst>
            <pc:docMk/>
            <pc:sldMk cId="3744865160" sldId="352"/>
            <ac:spMk id="4" creationId="{F35D034A-CB78-61DF-1790-4911685D3A80}"/>
          </ac:spMkLst>
        </pc:spChg>
        <pc:picChg chg="add mod">
          <ac:chgData name="Heleen de Wit" userId="89dfe307-5603-433f-8e96-f7ff363e1528" providerId="ADAL" clId="{F8410019-7FEC-4F83-AFF6-4A0C2CE62063}" dt="2023-08-28T16:16:26.564" v="130"/>
          <ac:picMkLst>
            <pc:docMk/>
            <pc:sldMk cId="3744865160" sldId="352"/>
            <ac:picMk id="6" creationId="{2EA439AC-1648-87F9-E425-3DDF5D3BF18F}"/>
          </ac:picMkLst>
        </pc:picChg>
      </pc:sldChg>
      <pc:sldChg chg="addSp delSp modSp new del mod modClrScheme chgLayout">
        <pc:chgData name="Heleen de Wit" userId="89dfe307-5603-433f-8e96-f7ff363e1528" providerId="ADAL" clId="{F8410019-7FEC-4F83-AFF6-4A0C2CE62063}" dt="2023-09-01T09:28:13.116" v="4110" actId="47"/>
        <pc:sldMkLst>
          <pc:docMk/>
          <pc:sldMk cId="3249989975" sldId="353"/>
        </pc:sldMkLst>
        <pc:spChg chg="del mod ord">
          <ac:chgData name="Heleen de Wit" userId="89dfe307-5603-433f-8e96-f7ff363e1528" providerId="ADAL" clId="{F8410019-7FEC-4F83-AFF6-4A0C2CE62063}" dt="2023-09-01T06:19:06.072" v="148" actId="700"/>
          <ac:spMkLst>
            <pc:docMk/>
            <pc:sldMk cId="3249989975" sldId="353"/>
            <ac:spMk id="2" creationId="{1EE9D47C-6399-14FF-264D-5B30783F297B}"/>
          </ac:spMkLst>
        </pc:spChg>
        <pc:spChg chg="del mod ord">
          <ac:chgData name="Heleen de Wit" userId="89dfe307-5603-433f-8e96-f7ff363e1528" providerId="ADAL" clId="{F8410019-7FEC-4F83-AFF6-4A0C2CE62063}" dt="2023-09-01T06:19:06.072" v="148" actId="700"/>
          <ac:spMkLst>
            <pc:docMk/>
            <pc:sldMk cId="3249989975" sldId="353"/>
            <ac:spMk id="3" creationId="{F3928526-0D22-A0F7-0B24-040FA29FE94C}"/>
          </ac:spMkLst>
        </pc:spChg>
        <pc:spChg chg="del">
          <ac:chgData name="Heleen de Wit" userId="89dfe307-5603-433f-8e96-f7ff363e1528" providerId="ADAL" clId="{F8410019-7FEC-4F83-AFF6-4A0C2CE62063}" dt="2023-09-01T06:19:06.072" v="148" actId="700"/>
          <ac:spMkLst>
            <pc:docMk/>
            <pc:sldMk cId="3249989975" sldId="353"/>
            <ac:spMk id="4" creationId="{0E506FD5-FB9D-8757-51B6-D3D5A26A10C1}"/>
          </ac:spMkLst>
        </pc:spChg>
        <pc:spChg chg="mod ord">
          <ac:chgData name="Heleen de Wit" userId="89dfe307-5603-433f-8e96-f7ff363e1528" providerId="ADAL" clId="{F8410019-7FEC-4F83-AFF6-4A0C2CE62063}" dt="2023-09-01T06:19:06.072" v="148" actId="700"/>
          <ac:spMkLst>
            <pc:docMk/>
            <pc:sldMk cId="3249989975" sldId="353"/>
            <ac:spMk id="5" creationId="{40640097-FEEB-CCBF-FAF4-F7AD7CB304B7}"/>
          </ac:spMkLst>
        </pc:spChg>
        <pc:spChg chg="add mod ord">
          <ac:chgData name="Heleen de Wit" userId="89dfe307-5603-433f-8e96-f7ff363e1528" providerId="ADAL" clId="{F8410019-7FEC-4F83-AFF6-4A0C2CE62063}" dt="2023-09-01T06:19:06.072" v="148" actId="700"/>
          <ac:spMkLst>
            <pc:docMk/>
            <pc:sldMk cId="3249989975" sldId="353"/>
            <ac:spMk id="6" creationId="{805AC6FB-10E6-4E7E-92DF-F3E1A4636402}"/>
          </ac:spMkLst>
        </pc:spChg>
        <pc:spChg chg="add del mod ord">
          <ac:chgData name="Heleen de Wit" userId="89dfe307-5603-433f-8e96-f7ff363e1528" providerId="ADAL" clId="{F8410019-7FEC-4F83-AFF6-4A0C2CE62063}" dt="2023-09-01T06:19:08.300" v="149" actId="22"/>
          <ac:spMkLst>
            <pc:docMk/>
            <pc:sldMk cId="3249989975" sldId="353"/>
            <ac:spMk id="7" creationId="{080B10CB-2D81-C9D1-E704-D60064CE79EE}"/>
          </ac:spMkLst>
        </pc:spChg>
        <pc:picChg chg="add mod ord">
          <ac:chgData name="Heleen de Wit" userId="89dfe307-5603-433f-8e96-f7ff363e1528" providerId="ADAL" clId="{F8410019-7FEC-4F83-AFF6-4A0C2CE62063}" dt="2023-09-01T06:19:08.300" v="149" actId="22"/>
          <ac:picMkLst>
            <pc:docMk/>
            <pc:sldMk cId="3249989975" sldId="353"/>
            <ac:picMk id="9" creationId="{1F0A695F-1DFB-FF76-2CBF-083B36B9019D}"/>
          </ac:picMkLst>
        </pc:picChg>
      </pc:sldChg>
      <pc:sldChg chg="addSp delSp modSp new del mod modClrScheme chgLayout">
        <pc:chgData name="Heleen de Wit" userId="89dfe307-5603-433f-8e96-f7ff363e1528" providerId="ADAL" clId="{F8410019-7FEC-4F83-AFF6-4A0C2CE62063}" dt="2023-09-01T09:19:20.443" v="3621" actId="2696"/>
        <pc:sldMkLst>
          <pc:docMk/>
          <pc:sldMk cId="948832301" sldId="354"/>
        </pc:sldMkLst>
        <pc:spChg chg="del mod ord">
          <ac:chgData name="Heleen de Wit" userId="89dfe307-5603-433f-8e96-f7ff363e1528" providerId="ADAL" clId="{F8410019-7FEC-4F83-AFF6-4A0C2CE62063}" dt="2023-09-01T06:20:07.762" v="151" actId="700"/>
          <ac:spMkLst>
            <pc:docMk/>
            <pc:sldMk cId="948832301" sldId="354"/>
            <ac:spMk id="2" creationId="{0A3A4A78-3908-1DB1-15A7-D7F0617E3209}"/>
          </ac:spMkLst>
        </pc:spChg>
        <pc:spChg chg="del mod ord">
          <ac:chgData name="Heleen de Wit" userId="89dfe307-5603-433f-8e96-f7ff363e1528" providerId="ADAL" clId="{F8410019-7FEC-4F83-AFF6-4A0C2CE62063}" dt="2023-09-01T06:20:07.762" v="151" actId="700"/>
          <ac:spMkLst>
            <pc:docMk/>
            <pc:sldMk cId="948832301" sldId="354"/>
            <ac:spMk id="3" creationId="{430C801E-8F76-8731-89B1-7CBCCCF442A2}"/>
          </ac:spMkLst>
        </pc:spChg>
        <pc:spChg chg="mod ord">
          <ac:chgData name="Heleen de Wit" userId="89dfe307-5603-433f-8e96-f7ff363e1528" providerId="ADAL" clId="{F8410019-7FEC-4F83-AFF6-4A0C2CE62063}" dt="2023-09-01T06:20:07.762" v="151" actId="700"/>
          <ac:spMkLst>
            <pc:docMk/>
            <pc:sldMk cId="948832301" sldId="354"/>
            <ac:spMk id="4" creationId="{BFC7BEF6-D852-2BAC-CA5D-45B60A41DD1F}"/>
          </ac:spMkLst>
        </pc:spChg>
        <pc:spChg chg="add mod ord">
          <ac:chgData name="Heleen de Wit" userId="89dfe307-5603-433f-8e96-f7ff363e1528" providerId="ADAL" clId="{F8410019-7FEC-4F83-AFF6-4A0C2CE62063}" dt="2023-09-01T06:20:07.762" v="151" actId="700"/>
          <ac:spMkLst>
            <pc:docMk/>
            <pc:sldMk cId="948832301" sldId="354"/>
            <ac:spMk id="5" creationId="{7DE39B35-9F3B-FD1F-F71B-ED432D2D6F85}"/>
          </ac:spMkLst>
        </pc:spChg>
        <pc:spChg chg="add mod ord">
          <ac:chgData name="Heleen de Wit" userId="89dfe307-5603-433f-8e96-f7ff363e1528" providerId="ADAL" clId="{F8410019-7FEC-4F83-AFF6-4A0C2CE62063}" dt="2023-09-01T06:20:47.909" v="162" actId="27636"/>
          <ac:spMkLst>
            <pc:docMk/>
            <pc:sldMk cId="948832301" sldId="354"/>
            <ac:spMk id="6" creationId="{375280BB-0A8D-5106-39D4-7102572AA615}"/>
          </ac:spMkLst>
        </pc:spChg>
        <pc:spChg chg="add del mod ord">
          <ac:chgData name="Heleen de Wit" userId="89dfe307-5603-433f-8e96-f7ff363e1528" providerId="ADAL" clId="{F8410019-7FEC-4F83-AFF6-4A0C2CE62063}" dt="2023-09-01T06:20:30.365" v="158"/>
          <ac:spMkLst>
            <pc:docMk/>
            <pc:sldMk cId="948832301" sldId="354"/>
            <ac:spMk id="7" creationId="{1E58FCC1-85C9-70EB-64A0-65444B7543A4}"/>
          </ac:spMkLst>
        </pc:spChg>
        <pc:picChg chg="add mod">
          <ac:chgData name="Heleen de Wit" userId="89dfe307-5603-433f-8e96-f7ff363e1528" providerId="ADAL" clId="{F8410019-7FEC-4F83-AFF6-4A0C2CE62063}" dt="2023-09-01T06:20:34.500" v="160" actId="1076"/>
          <ac:picMkLst>
            <pc:docMk/>
            <pc:sldMk cId="948832301" sldId="354"/>
            <ac:picMk id="8" creationId="{9A9D3C32-60F4-CC41-9FED-D5AC55C9CD96}"/>
          </ac:picMkLst>
        </pc:picChg>
        <pc:picChg chg="add mod">
          <ac:chgData name="Heleen de Wit" userId="89dfe307-5603-433f-8e96-f7ff363e1528" providerId="ADAL" clId="{F8410019-7FEC-4F83-AFF6-4A0C2CE62063}" dt="2023-09-01T06:23:40.780" v="164" actId="1076"/>
          <ac:picMkLst>
            <pc:docMk/>
            <pc:sldMk cId="948832301" sldId="354"/>
            <ac:picMk id="10" creationId="{F14B344B-893A-B53E-C09A-CCAF081F631F}"/>
          </ac:picMkLst>
        </pc:picChg>
        <pc:picChg chg="add del mod">
          <ac:chgData name="Heleen de Wit" userId="89dfe307-5603-433f-8e96-f7ff363e1528" providerId="ADAL" clId="{F8410019-7FEC-4F83-AFF6-4A0C2CE62063}" dt="2023-09-01T06:20:28.293" v="157" actId="21"/>
          <ac:picMkLst>
            <pc:docMk/>
            <pc:sldMk cId="948832301" sldId="354"/>
            <ac:picMk id="1026" creationId="{15628E4A-1533-EC5D-2F78-78A86C9D3D81}"/>
          </ac:picMkLst>
        </pc:picChg>
      </pc:sldChg>
      <pc:sldChg chg="addSp delSp modSp add mod modAnim">
        <pc:chgData name="Heleen de Wit" userId="89dfe307-5603-433f-8e96-f7ff363e1528" providerId="ADAL" clId="{F8410019-7FEC-4F83-AFF6-4A0C2CE62063}" dt="2023-09-01T09:27:56.493" v="4109"/>
        <pc:sldMkLst>
          <pc:docMk/>
          <pc:sldMk cId="3531335601" sldId="354"/>
        </pc:sldMkLst>
        <pc:spChg chg="add mod">
          <ac:chgData name="Heleen de Wit" userId="89dfe307-5603-433f-8e96-f7ff363e1528" providerId="ADAL" clId="{F8410019-7FEC-4F83-AFF6-4A0C2CE62063}" dt="2023-09-01T09:24:26.272" v="3872" actId="1038"/>
          <ac:spMkLst>
            <pc:docMk/>
            <pc:sldMk cId="3531335601" sldId="354"/>
            <ac:spMk id="2" creationId="{28D35157-FE21-87A0-209F-2709C0F1C7BE}"/>
          </ac:spMkLst>
        </pc:spChg>
        <pc:spChg chg="add mod">
          <ac:chgData name="Heleen de Wit" userId="89dfe307-5603-433f-8e96-f7ff363e1528" providerId="ADAL" clId="{F8410019-7FEC-4F83-AFF6-4A0C2CE62063}" dt="2023-09-01T09:24:26.272" v="3872" actId="1038"/>
          <ac:spMkLst>
            <pc:docMk/>
            <pc:sldMk cId="3531335601" sldId="354"/>
            <ac:spMk id="3" creationId="{D0D717EF-72E2-DC2D-E707-FA2D333CE34F}"/>
          </ac:spMkLst>
        </pc:spChg>
        <pc:spChg chg="mod">
          <ac:chgData name="Heleen de Wit" userId="89dfe307-5603-433f-8e96-f7ff363e1528" providerId="ADAL" clId="{F8410019-7FEC-4F83-AFF6-4A0C2CE62063}" dt="2023-09-01T09:24:04.485" v="3852" actId="20577"/>
          <ac:spMkLst>
            <pc:docMk/>
            <pc:sldMk cId="3531335601" sldId="354"/>
            <ac:spMk id="5" creationId="{7DE39B35-9F3B-FD1F-F71B-ED432D2D6F85}"/>
          </ac:spMkLst>
        </pc:spChg>
        <pc:spChg chg="del mod">
          <ac:chgData name="Heleen de Wit" userId="89dfe307-5603-433f-8e96-f7ff363e1528" providerId="ADAL" clId="{F8410019-7FEC-4F83-AFF6-4A0C2CE62063}" dt="2023-09-01T09:23:33.820" v="3844"/>
          <ac:spMkLst>
            <pc:docMk/>
            <pc:sldMk cId="3531335601" sldId="354"/>
            <ac:spMk id="6" creationId="{375280BB-0A8D-5106-39D4-7102572AA615}"/>
          </ac:spMkLst>
        </pc:spChg>
        <pc:spChg chg="add mod">
          <ac:chgData name="Heleen de Wit" userId="89dfe307-5603-433f-8e96-f7ff363e1528" providerId="ADAL" clId="{F8410019-7FEC-4F83-AFF6-4A0C2CE62063}" dt="2023-09-01T09:24:26.272" v="3872" actId="1038"/>
          <ac:spMkLst>
            <pc:docMk/>
            <pc:sldMk cId="3531335601" sldId="354"/>
            <ac:spMk id="7" creationId="{7F13BA77-1F2B-8B23-90A1-A31E152F54ED}"/>
          </ac:spMkLst>
        </pc:spChg>
        <pc:spChg chg="add mod">
          <ac:chgData name="Heleen de Wit" userId="89dfe307-5603-433f-8e96-f7ff363e1528" providerId="ADAL" clId="{F8410019-7FEC-4F83-AFF6-4A0C2CE62063}" dt="2023-09-01T09:27:43.808" v="4108" actId="20577"/>
          <ac:spMkLst>
            <pc:docMk/>
            <pc:sldMk cId="3531335601" sldId="354"/>
            <ac:spMk id="11" creationId="{CA315AE5-9934-0E56-0717-1C81804373D4}"/>
          </ac:spMkLst>
        </pc:spChg>
        <pc:picChg chg="mod">
          <ac:chgData name="Heleen de Wit" userId="89dfe307-5603-433f-8e96-f7ff363e1528" providerId="ADAL" clId="{F8410019-7FEC-4F83-AFF6-4A0C2CE62063}" dt="2023-09-01T09:24:26.272" v="3872" actId="1038"/>
          <ac:picMkLst>
            <pc:docMk/>
            <pc:sldMk cId="3531335601" sldId="354"/>
            <ac:picMk id="8" creationId="{9A9D3C32-60F4-CC41-9FED-D5AC55C9CD96}"/>
          </ac:picMkLst>
        </pc:picChg>
        <pc:picChg chg="add mod">
          <ac:chgData name="Heleen de Wit" userId="89dfe307-5603-433f-8e96-f7ff363e1528" providerId="ADAL" clId="{F8410019-7FEC-4F83-AFF6-4A0C2CE62063}" dt="2023-09-01T09:24:30.512" v="3873" actId="14100"/>
          <ac:picMkLst>
            <pc:docMk/>
            <pc:sldMk cId="3531335601" sldId="354"/>
            <ac:picMk id="9" creationId="{CDB8DD62-CCFC-0224-378A-96BD4CCAB486}"/>
          </ac:picMkLst>
        </pc:picChg>
        <pc:picChg chg="del">
          <ac:chgData name="Heleen de Wit" userId="89dfe307-5603-433f-8e96-f7ff363e1528" providerId="ADAL" clId="{F8410019-7FEC-4F83-AFF6-4A0C2CE62063}" dt="2023-09-01T09:23:31.464" v="3843" actId="21"/>
          <ac:picMkLst>
            <pc:docMk/>
            <pc:sldMk cId="3531335601" sldId="354"/>
            <ac:picMk id="10" creationId="{F14B344B-893A-B53E-C09A-CCAF081F631F}"/>
          </ac:picMkLst>
        </pc:picChg>
      </pc:sldChg>
      <pc:sldChg chg="addSp delSp modSp new mod modClrScheme modAnim chgLayout">
        <pc:chgData name="Heleen de Wit" userId="89dfe307-5603-433f-8e96-f7ff363e1528" providerId="ADAL" clId="{F8410019-7FEC-4F83-AFF6-4A0C2CE62063}" dt="2023-09-01T09:40:12.354" v="4669" actId="14100"/>
        <pc:sldMkLst>
          <pc:docMk/>
          <pc:sldMk cId="2130612388" sldId="355"/>
        </pc:sldMkLst>
        <pc:spChg chg="mod ord">
          <ac:chgData name="Heleen de Wit" userId="89dfe307-5603-433f-8e96-f7ff363e1528" providerId="ADAL" clId="{F8410019-7FEC-4F83-AFF6-4A0C2CE62063}" dt="2023-09-01T07:00:44.068" v="305" actId="14100"/>
          <ac:spMkLst>
            <pc:docMk/>
            <pc:sldMk cId="2130612388" sldId="355"/>
            <ac:spMk id="2" creationId="{4638105D-39F5-74D1-49A0-A3B92141CB18}"/>
          </ac:spMkLst>
        </pc:spChg>
        <pc:spChg chg="del mod ord">
          <ac:chgData name="Heleen de Wit" userId="89dfe307-5603-433f-8e96-f7ff363e1528" providerId="ADAL" clId="{F8410019-7FEC-4F83-AFF6-4A0C2CE62063}" dt="2023-09-01T06:55:04.300" v="242" actId="700"/>
          <ac:spMkLst>
            <pc:docMk/>
            <pc:sldMk cId="2130612388" sldId="355"/>
            <ac:spMk id="3" creationId="{38AF9204-6483-CEE6-6B7A-06031F551CD9}"/>
          </ac:spMkLst>
        </pc:spChg>
        <pc:spChg chg="mod ord">
          <ac:chgData name="Heleen de Wit" userId="89dfe307-5603-433f-8e96-f7ff363e1528" providerId="ADAL" clId="{F8410019-7FEC-4F83-AFF6-4A0C2CE62063}" dt="2023-09-01T06:55:04.300" v="242" actId="700"/>
          <ac:spMkLst>
            <pc:docMk/>
            <pc:sldMk cId="2130612388" sldId="355"/>
            <ac:spMk id="4" creationId="{2EF6D1F9-4532-51BF-C066-53AA98DCC5F0}"/>
          </ac:spMkLst>
        </pc:spChg>
        <pc:spChg chg="add mod ord">
          <ac:chgData name="Heleen de Wit" userId="89dfe307-5603-433f-8e96-f7ff363e1528" providerId="ADAL" clId="{F8410019-7FEC-4F83-AFF6-4A0C2CE62063}" dt="2023-09-01T09:40:12.354" v="4669" actId="14100"/>
          <ac:spMkLst>
            <pc:docMk/>
            <pc:sldMk cId="2130612388" sldId="355"/>
            <ac:spMk id="5" creationId="{EE179AFB-D486-79AF-5F00-EE5B5C988A64}"/>
          </ac:spMkLst>
        </pc:spChg>
        <pc:spChg chg="add del mod ord">
          <ac:chgData name="Heleen de Wit" userId="89dfe307-5603-433f-8e96-f7ff363e1528" providerId="ADAL" clId="{F8410019-7FEC-4F83-AFF6-4A0C2CE62063}" dt="2023-09-01T06:55:09.679" v="243"/>
          <ac:spMkLst>
            <pc:docMk/>
            <pc:sldMk cId="2130612388" sldId="355"/>
            <ac:spMk id="6" creationId="{DFCD8B2C-3747-0B09-D1B9-70338C43CE6E}"/>
          </ac:spMkLst>
        </pc:spChg>
        <pc:spChg chg="add del mod">
          <ac:chgData name="Heleen de Wit" userId="89dfe307-5603-433f-8e96-f7ff363e1528" providerId="ADAL" clId="{F8410019-7FEC-4F83-AFF6-4A0C2CE62063}" dt="2023-09-01T06:56:22.020" v="246"/>
          <ac:spMkLst>
            <pc:docMk/>
            <pc:sldMk cId="2130612388" sldId="355"/>
            <ac:spMk id="9" creationId="{4283F675-2414-C732-99E5-3CE4CF5F07B8}"/>
          </ac:spMkLst>
        </pc:spChg>
        <pc:spChg chg="add mod">
          <ac:chgData name="Heleen de Wit" userId="89dfe307-5603-433f-8e96-f7ff363e1528" providerId="ADAL" clId="{F8410019-7FEC-4F83-AFF6-4A0C2CE62063}" dt="2023-09-01T06:59:57.989" v="285" actId="13822"/>
          <ac:spMkLst>
            <pc:docMk/>
            <pc:sldMk cId="2130612388" sldId="355"/>
            <ac:spMk id="12" creationId="{B456B6DF-6B34-AC65-782F-E973DDB137D0}"/>
          </ac:spMkLst>
        </pc:spChg>
        <pc:spChg chg="add mod">
          <ac:chgData name="Heleen de Wit" userId="89dfe307-5603-433f-8e96-f7ff363e1528" providerId="ADAL" clId="{F8410019-7FEC-4F83-AFF6-4A0C2CE62063}" dt="2023-09-01T07:00:02.061" v="286" actId="13822"/>
          <ac:spMkLst>
            <pc:docMk/>
            <pc:sldMk cId="2130612388" sldId="355"/>
            <ac:spMk id="13" creationId="{713E030A-D04C-9878-B2CF-1C48D85FB48D}"/>
          </ac:spMkLst>
        </pc:spChg>
        <pc:spChg chg="add mod">
          <ac:chgData name="Heleen de Wit" userId="89dfe307-5603-433f-8e96-f7ff363e1528" providerId="ADAL" clId="{F8410019-7FEC-4F83-AFF6-4A0C2CE62063}" dt="2023-09-01T07:00:08.630" v="288" actId="13822"/>
          <ac:spMkLst>
            <pc:docMk/>
            <pc:sldMk cId="2130612388" sldId="355"/>
            <ac:spMk id="14" creationId="{1B49A8E8-28B3-5FCF-6716-7D7182239211}"/>
          </ac:spMkLst>
        </pc:spChg>
        <pc:spChg chg="add mod">
          <ac:chgData name="Heleen de Wit" userId="89dfe307-5603-433f-8e96-f7ff363e1528" providerId="ADAL" clId="{F8410019-7FEC-4F83-AFF6-4A0C2CE62063}" dt="2023-09-01T07:00:06.092" v="287" actId="13822"/>
          <ac:spMkLst>
            <pc:docMk/>
            <pc:sldMk cId="2130612388" sldId="355"/>
            <ac:spMk id="15" creationId="{0D64744F-9450-A4E7-1FA9-8CC763678E0A}"/>
          </ac:spMkLst>
        </pc:spChg>
        <pc:spChg chg="add mod">
          <ac:chgData name="Heleen de Wit" userId="89dfe307-5603-433f-8e96-f7ff363e1528" providerId="ADAL" clId="{F8410019-7FEC-4F83-AFF6-4A0C2CE62063}" dt="2023-09-01T07:00:31.354" v="293" actId="1076"/>
          <ac:spMkLst>
            <pc:docMk/>
            <pc:sldMk cId="2130612388" sldId="355"/>
            <ac:spMk id="16" creationId="{2A4385C7-94B0-011D-0589-9505679796D4}"/>
          </ac:spMkLst>
        </pc:spChg>
        <pc:picChg chg="add del mod">
          <ac:chgData name="Heleen de Wit" userId="89dfe307-5603-433f-8e96-f7ff363e1528" providerId="ADAL" clId="{F8410019-7FEC-4F83-AFF6-4A0C2CE62063}" dt="2023-09-01T06:56:18.634" v="245" actId="478"/>
          <ac:picMkLst>
            <pc:docMk/>
            <pc:sldMk cId="2130612388" sldId="355"/>
            <ac:picMk id="7" creationId="{28D7C6FA-ED2D-7A13-A55E-E19BBBC76BB4}"/>
          </ac:picMkLst>
        </pc:picChg>
        <pc:picChg chg="add mod">
          <ac:chgData name="Heleen de Wit" userId="89dfe307-5603-433f-8e96-f7ff363e1528" providerId="ADAL" clId="{F8410019-7FEC-4F83-AFF6-4A0C2CE62063}" dt="2023-09-01T06:58:19.095" v="264" actId="1076"/>
          <ac:picMkLst>
            <pc:docMk/>
            <pc:sldMk cId="2130612388" sldId="355"/>
            <ac:picMk id="11" creationId="{0F219E9B-C40B-31AC-912C-BD3CC4AE3F27}"/>
          </ac:picMkLst>
        </pc:picChg>
      </pc:sldChg>
      <pc:sldChg chg="addSp delSp modSp new mod modClrScheme chgLayout">
        <pc:chgData name="Heleen de Wit" userId="89dfe307-5603-433f-8e96-f7ff363e1528" providerId="ADAL" clId="{F8410019-7FEC-4F83-AFF6-4A0C2CE62063}" dt="2023-09-01T07:40:02.821" v="1069" actId="1076"/>
        <pc:sldMkLst>
          <pc:docMk/>
          <pc:sldMk cId="1296493373" sldId="356"/>
        </pc:sldMkLst>
        <pc:spChg chg="del mod ord">
          <ac:chgData name="Heleen de Wit" userId="89dfe307-5603-433f-8e96-f7ff363e1528" providerId="ADAL" clId="{F8410019-7FEC-4F83-AFF6-4A0C2CE62063}" dt="2023-09-01T07:18:34.623" v="734" actId="700"/>
          <ac:spMkLst>
            <pc:docMk/>
            <pc:sldMk cId="1296493373" sldId="356"/>
            <ac:spMk id="2" creationId="{98F728CF-C363-5876-851F-706ABA8088D9}"/>
          </ac:spMkLst>
        </pc:spChg>
        <pc:spChg chg="del">
          <ac:chgData name="Heleen de Wit" userId="89dfe307-5603-433f-8e96-f7ff363e1528" providerId="ADAL" clId="{F8410019-7FEC-4F83-AFF6-4A0C2CE62063}" dt="2023-09-01T07:17:50.926" v="671"/>
          <ac:spMkLst>
            <pc:docMk/>
            <pc:sldMk cId="1296493373" sldId="356"/>
            <ac:spMk id="3" creationId="{4483F7CD-A419-D614-B275-386AE7799447}"/>
          </ac:spMkLst>
        </pc:spChg>
        <pc:spChg chg="del mod ord">
          <ac:chgData name="Heleen de Wit" userId="89dfe307-5603-433f-8e96-f7ff363e1528" providerId="ADAL" clId="{F8410019-7FEC-4F83-AFF6-4A0C2CE62063}" dt="2023-09-01T07:18:34.623" v="734" actId="700"/>
          <ac:spMkLst>
            <pc:docMk/>
            <pc:sldMk cId="1296493373" sldId="356"/>
            <ac:spMk id="4" creationId="{747D0B59-1CB9-B997-6434-26D3CD647F0D}"/>
          </ac:spMkLst>
        </pc:spChg>
        <pc:spChg chg="mod ord">
          <ac:chgData name="Heleen de Wit" userId="89dfe307-5603-433f-8e96-f7ff363e1528" providerId="ADAL" clId="{F8410019-7FEC-4F83-AFF6-4A0C2CE62063}" dt="2023-09-01T07:18:34.623" v="734" actId="700"/>
          <ac:spMkLst>
            <pc:docMk/>
            <pc:sldMk cId="1296493373" sldId="356"/>
            <ac:spMk id="5" creationId="{1D82D46D-017F-E1F6-C0D3-A9EFFF2C6C05}"/>
          </ac:spMkLst>
        </pc:spChg>
        <pc:spChg chg="add mod ord">
          <ac:chgData name="Heleen de Wit" userId="89dfe307-5603-433f-8e96-f7ff363e1528" providerId="ADAL" clId="{F8410019-7FEC-4F83-AFF6-4A0C2CE62063}" dt="2023-09-01T07:33:51.934" v="929" actId="20577"/>
          <ac:spMkLst>
            <pc:docMk/>
            <pc:sldMk cId="1296493373" sldId="356"/>
            <ac:spMk id="10" creationId="{D517FBD8-0DA5-D960-7940-A5AA0F5150D3}"/>
          </ac:spMkLst>
        </pc:spChg>
        <pc:spChg chg="add mod ord">
          <ac:chgData name="Heleen de Wit" userId="89dfe307-5603-433f-8e96-f7ff363e1528" providerId="ADAL" clId="{F8410019-7FEC-4F83-AFF6-4A0C2CE62063}" dt="2023-09-01T07:19:32.990" v="836" actId="20577"/>
          <ac:spMkLst>
            <pc:docMk/>
            <pc:sldMk cId="1296493373" sldId="356"/>
            <ac:spMk id="11" creationId="{BF6B68F9-ABE3-8EA5-A12E-4FE2EE09EE55}"/>
          </ac:spMkLst>
        </pc:spChg>
        <pc:spChg chg="add mod ord">
          <ac:chgData name="Heleen de Wit" userId="89dfe307-5603-433f-8e96-f7ff363e1528" providerId="ADAL" clId="{F8410019-7FEC-4F83-AFF6-4A0C2CE62063}" dt="2023-09-01T07:32:21.210" v="867" actId="20577"/>
          <ac:spMkLst>
            <pc:docMk/>
            <pc:sldMk cId="1296493373" sldId="356"/>
            <ac:spMk id="12" creationId="{515E94C3-A907-2B71-CF1D-9781CD1909AC}"/>
          </ac:spMkLst>
        </pc:spChg>
        <pc:spChg chg="add del mod ord">
          <ac:chgData name="Heleen de Wit" userId="89dfe307-5603-433f-8e96-f7ff363e1528" providerId="ADAL" clId="{F8410019-7FEC-4F83-AFF6-4A0C2CE62063}" dt="2023-09-01T07:32:11.225" v="837" actId="22"/>
          <ac:spMkLst>
            <pc:docMk/>
            <pc:sldMk cId="1296493373" sldId="356"/>
            <ac:spMk id="13" creationId="{12D26AAD-F5E1-E273-6F40-225DC0A82C15}"/>
          </ac:spMkLst>
        </pc:spChg>
        <pc:spChg chg="add mod">
          <ac:chgData name="Heleen de Wit" userId="89dfe307-5603-433f-8e96-f7ff363e1528" providerId="ADAL" clId="{F8410019-7FEC-4F83-AFF6-4A0C2CE62063}" dt="2023-09-01T07:38:16.247" v="993" actId="1076"/>
          <ac:spMkLst>
            <pc:docMk/>
            <pc:sldMk cId="1296493373" sldId="356"/>
            <ac:spMk id="18" creationId="{F37DB6A4-0A18-2E89-357B-281238A6CB9A}"/>
          </ac:spMkLst>
        </pc:spChg>
        <pc:spChg chg="add mod">
          <ac:chgData name="Heleen de Wit" userId="89dfe307-5603-433f-8e96-f7ff363e1528" providerId="ADAL" clId="{F8410019-7FEC-4F83-AFF6-4A0C2CE62063}" dt="2023-09-01T07:40:02.821" v="1069" actId="1076"/>
          <ac:spMkLst>
            <pc:docMk/>
            <pc:sldMk cId="1296493373" sldId="356"/>
            <ac:spMk id="19" creationId="{EE5F05B6-43DA-67DB-B203-B0A0BE944AB3}"/>
          </ac:spMkLst>
        </pc:spChg>
        <pc:spChg chg="add mod">
          <ac:chgData name="Heleen de Wit" userId="89dfe307-5603-433f-8e96-f7ff363e1528" providerId="ADAL" clId="{F8410019-7FEC-4F83-AFF6-4A0C2CE62063}" dt="2023-09-01T07:38:52.276" v="1008" actId="1076"/>
          <ac:spMkLst>
            <pc:docMk/>
            <pc:sldMk cId="1296493373" sldId="356"/>
            <ac:spMk id="20" creationId="{0C542857-192C-943B-C5A5-4955E86F8EBD}"/>
          </ac:spMkLst>
        </pc:spChg>
        <pc:picChg chg="add mod ord">
          <ac:chgData name="Heleen de Wit" userId="89dfe307-5603-433f-8e96-f7ff363e1528" providerId="ADAL" clId="{F8410019-7FEC-4F83-AFF6-4A0C2CE62063}" dt="2023-09-01T07:18:34.623" v="734" actId="700"/>
          <ac:picMkLst>
            <pc:docMk/>
            <pc:sldMk cId="1296493373" sldId="356"/>
            <ac:picMk id="6" creationId="{57566288-4FA7-95F4-CB3F-AEB35EAFA0CE}"/>
          </ac:picMkLst>
        </pc:picChg>
        <pc:picChg chg="add mod ord">
          <ac:chgData name="Heleen de Wit" userId="89dfe307-5603-433f-8e96-f7ff363e1528" providerId="ADAL" clId="{F8410019-7FEC-4F83-AFF6-4A0C2CE62063}" dt="2023-09-01T07:32:56.864" v="870" actId="1076"/>
          <ac:picMkLst>
            <pc:docMk/>
            <pc:sldMk cId="1296493373" sldId="356"/>
            <ac:picMk id="15" creationId="{DA0203E7-2FBF-D795-020F-3E7872EAD736}"/>
          </ac:picMkLst>
        </pc:picChg>
        <pc:picChg chg="add mod">
          <ac:chgData name="Heleen de Wit" userId="89dfe307-5603-433f-8e96-f7ff363e1528" providerId="ADAL" clId="{F8410019-7FEC-4F83-AFF6-4A0C2CE62063}" dt="2023-09-01T07:33:13.154" v="871" actId="1076"/>
          <ac:picMkLst>
            <pc:docMk/>
            <pc:sldMk cId="1296493373" sldId="356"/>
            <ac:picMk id="17" creationId="{697E7459-69D0-D9FF-956F-2C65C089C41D}"/>
          </ac:picMkLst>
        </pc:picChg>
        <pc:cxnChg chg="add mod">
          <ac:chgData name="Heleen de Wit" userId="89dfe307-5603-433f-8e96-f7ff363e1528" providerId="ADAL" clId="{F8410019-7FEC-4F83-AFF6-4A0C2CE62063}" dt="2023-09-01T07:18:57.971" v="745" actId="1076"/>
          <ac:cxnSpMkLst>
            <pc:docMk/>
            <pc:sldMk cId="1296493373" sldId="356"/>
            <ac:cxnSpMk id="8" creationId="{C5C288E7-E7ED-C163-E414-16453084E19D}"/>
          </ac:cxnSpMkLst>
        </pc:cxnChg>
        <pc:cxnChg chg="add mod">
          <ac:chgData name="Heleen de Wit" userId="89dfe307-5603-433f-8e96-f7ff363e1528" providerId="ADAL" clId="{F8410019-7FEC-4F83-AFF6-4A0C2CE62063}" dt="2023-09-01T07:18:51.671" v="744" actId="1076"/>
          <ac:cxnSpMkLst>
            <pc:docMk/>
            <pc:sldMk cId="1296493373" sldId="356"/>
            <ac:cxnSpMk id="9" creationId="{BD221120-65E7-1182-08AC-EB08D706F7B8}"/>
          </ac:cxnSpMkLst>
        </pc:cxnChg>
      </pc:sldChg>
      <pc:sldChg chg="addSp delSp modSp new mod ord">
        <pc:chgData name="Heleen de Wit" userId="89dfe307-5603-433f-8e96-f7ff363e1528" providerId="ADAL" clId="{F8410019-7FEC-4F83-AFF6-4A0C2CE62063}" dt="2023-09-01T09:18:24.293" v="3562" actId="20577"/>
        <pc:sldMkLst>
          <pc:docMk/>
          <pc:sldMk cId="1532899512" sldId="357"/>
        </pc:sldMkLst>
        <pc:spChg chg="mod">
          <ac:chgData name="Heleen de Wit" userId="89dfe307-5603-433f-8e96-f7ff363e1528" providerId="ADAL" clId="{F8410019-7FEC-4F83-AFF6-4A0C2CE62063}" dt="2023-09-01T09:18:24.293" v="3562" actId="20577"/>
          <ac:spMkLst>
            <pc:docMk/>
            <pc:sldMk cId="1532899512" sldId="357"/>
            <ac:spMk id="2" creationId="{7FA85DE8-505F-8EB3-3E64-9C06E90BB03E}"/>
          </ac:spMkLst>
        </pc:spChg>
        <pc:spChg chg="del">
          <ac:chgData name="Heleen de Wit" userId="89dfe307-5603-433f-8e96-f7ff363e1528" providerId="ADAL" clId="{F8410019-7FEC-4F83-AFF6-4A0C2CE62063}" dt="2023-09-01T08:16:11.885" v="1135" actId="22"/>
          <ac:spMkLst>
            <pc:docMk/>
            <pc:sldMk cId="1532899512" sldId="357"/>
            <ac:spMk id="3" creationId="{73CB8D53-6D04-8245-D3F9-868ACB05CFCF}"/>
          </ac:spMkLst>
        </pc:spChg>
        <pc:spChg chg="del">
          <ac:chgData name="Heleen de Wit" userId="89dfe307-5603-433f-8e96-f7ff363e1528" providerId="ADAL" clId="{F8410019-7FEC-4F83-AFF6-4A0C2CE62063}" dt="2023-09-01T07:56:38.337" v="1071"/>
          <ac:spMkLst>
            <pc:docMk/>
            <pc:sldMk cId="1532899512" sldId="357"/>
            <ac:spMk id="4" creationId="{7BEC646C-2CCE-DC73-FBD4-B6F028A30D9B}"/>
          </ac:spMkLst>
        </pc:spChg>
        <pc:spChg chg="add mod">
          <ac:chgData name="Heleen de Wit" userId="89dfe307-5603-433f-8e96-f7ff363e1528" providerId="ADAL" clId="{F8410019-7FEC-4F83-AFF6-4A0C2CE62063}" dt="2023-09-01T08:42:07.655" v="2241" actId="20577"/>
          <ac:spMkLst>
            <pc:docMk/>
            <pc:sldMk cId="1532899512" sldId="357"/>
            <ac:spMk id="10" creationId="{A4C4B061-4F30-C737-6FC6-F6C90ECAD697}"/>
          </ac:spMkLst>
        </pc:spChg>
        <pc:spChg chg="add mod">
          <ac:chgData name="Heleen de Wit" userId="89dfe307-5603-433f-8e96-f7ff363e1528" providerId="ADAL" clId="{F8410019-7FEC-4F83-AFF6-4A0C2CE62063}" dt="2023-09-01T08:42:07.356" v="2238" actId="27636"/>
          <ac:spMkLst>
            <pc:docMk/>
            <pc:sldMk cId="1532899512" sldId="357"/>
            <ac:spMk id="12" creationId="{0B87E2CB-90AF-79CA-19C7-DF806204A88B}"/>
          </ac:spMkLst>
        </pc:spChg>
        <pc:picChg chg="add del mod">
          <ac:chgData name="Heleen de Wit" userId="89dfe307-5603-433f-8e96-f7ff363e1528" providerId="ADAL" clId="{F8410019-7FEC-4F83-AFF6-4A0C2CE62063}" dt="2023-09-01T08:18:52.183" v="1218" actId="21"/>
          <ac:picMkLst>
            <pc:docMk/>
            <pc:sldMk cId="1532899512" sldId="357"/>
            <ac:picMk id="6" creationId="{6D5D5766-14CD-C660-470C-34A496D9B8E5}"/>
          </ac:picMkLst>
        </pc:picChg>
        <pc:picChg chg="add del mod ord">
          <ac:chgData name="Heleen de Wit" userId="89dfe307-5603-433f-8e96-f7ff363e1528" providerId="ADAL" clId="{F8410019-7FEC-4F83-AFF6-4A0C2CE62063}" dt="2023-09-01T08:18:45.465" v="1216" actId="21"/>
          <ac:picMkLst>
            <pc:docMk/>
            <pc:sldMk cId="1532899512" sldId="357"/>
            <ac:picMk id="8" creationId="{BBA1ABE3-35C7-9EF2-2BB7-15E9B9D8BCD0}"/>
          </ac:picMkLst>
        </pc:picChg>
        <pc:picChg chg="add mod">
          <ac:chgData name="Heleen de Wit" userId="89dfe307-5603-433f-8e96-f7ff363e1528" providerId="ADAL" clId="{F8410019-7FEC-4F83-AFF6-4A0C2CE62063}" dt="2023-09-01T08:21:26.805" v="1546" actId="1076"/>
          <ac:picMkLst>
            <pc:docMk/>
            <pc:sldMk cId="1532899512" sldId="357"/>
            <ac:picMk id="13" creationId="{6DFAC639-DA14-81A3-6BD4-C2312DBEE563}"/>
          </ac:picMkLst>
        </pc:picChg>
        <pc:picChg chg="add mod">
          <ac:chgData name="Heleen de Wit" userId="89dfe307-5603-433f-8e96-f7ff363e1528" providerId="ADAL" clId="{F8410019-7FEC-4F83-AFF6-4A0C2CE62063}" dt="2023-09-01T08:21:28.318" v="1547" actId="1076"/>
          <ac:picMkLst>
            <pc:docMk/>
            <pc:sldMk cId="1532899512" sldId="357"/>
            <ac:picMk id="14" creationId="{C28CF855-0214-6816-72B4-291D8D5B4B49}"/>
          </ac:picMkLst>
        </pc:picChg>
        <pc:picChg chg="add mod">
          <ac:chgData name="Heleen de Wit" userId="89dfe307-5603-433f-8e96-f7ff363e1528" providerId="ADAL" clId="{F8410019-7FEC-4F83-AFF6-4A0C2CE62063}" dt="2023-09-01T08:21:19.149" v="1542" actId="1076"/>
          <ac:picMkLst>
            <pc:docMk/>
            <pc:sldMk cId="1532899512" sldId="357"/>
            <ac:picMk id="15" creationId="{BA12758C-437D-47B9-52FC-6CAD9E4FB108}"/>
          </ac:picMkLst>
        </pc:picChg>
        <pc:picChg chg="add del mod">
          <ac:chgData name="Heleen de Wit" userId="89dfe307-5603-433f-8e96-f7ff363e1528" providerId="ADAL" clId="{F8410019-7FEC-4F83-AFF6-4A0C2CE62063}" dt="2023-09-01T08:19:57.614" v="1383" actId="478"/>
          <ac:picMkLst>
            <pc:docMk/>
            <pc:sldMk cId="1532899512" sldId="357"/>
            <ac:picMk id="16" creationId="{452B9F54-0FA5-58F1-33D0-96AC3ABAA553}"/>
          </ac:picMkLst>
        </pc:picChg>
      </pc:sldChg>
      <pc:sldChg chg="addSp delSp modSp new mod modAnim">
        <pc:chgData name="Heleen de Wit" userId="89dfe307-5603-433f-8e96-f7ff363e1528" providerId="ADAL" clId="{F8410019-7FEC-4F83-AFF6-4A0C2CE62063}" dt="2023-09-01T08:57:26.880" v="2778" actId="14100"/>
        <pc:sldMkLst>
          <pc:docMk/>
          <pc:sldMk cId="4050521859" sldId="358"/>
        </pc:sldMkLst>
        <pc:spChg chg="del">
          <ac:chgData name="Heleen de Wit" userId="89dfe307-5603-433f-8e96-f7ff363e1528" providerId="ADAL" clId="{F8410019-7FEC-4F83-AFF6-4A0C2CE62063}" dt="2023-09-01T08:22:24.432" v="1590" actId="478"/>
          <ac:spMkLst>
            <pc:docMk/>
            <pc:sldMk cId="4050521859" sldId="358"/>
            <ac:spMk id="2" creationId="{07DB28D3-CFA1-E3B6-073E-FAD6C913CB69}"/>
          </ac:spMkLst>
        </pc:spChg>
        <pc:spChg chg="del">
          <ac:chgData name="Heleen de Wit" userId="89dfe307-5603-433f-8e96-f7ff363e1528" providerId="ADAL" clId="{F8410019-7FEC-4F83-AFF6-4A0C2CE62063}" dt="2023-09-01T08:18:49.113" v="1217"/>
          <ac:spMkLst>
            <pc:docMk/>
            <pc:sldMk cId="4050521859" sldId="358"/>
            <ac:spMk id="3" creationId="{9B8F7A7D-5E21-9FA2-BDB0-565408547C96}"/>
          </ac:spMkLst>
        </pc:spChg>
        <pc:spChg chg="del">
          <ac:chgData name="Heleen de Wit" userId="89dfe307-5603-433f-8e96-f7ff363e1528" providerId="ADAL" clId="{F8410019-7FEC-4F83-AFF6-4A0C2CE62063}" dt="2023-09-01T08:18:55.801" v="1219"/>
          <ac:spMkLst>
            <pc:docMk/>
            <pc:sldMk cId="4050521859" sldId="358"/>
            <ac:spMk id="4" creationId="{A35F0075-B536-310F-B502-4DFECC9769AE}"/>
          </ac:spMkLst>
        </pc:spChg>
        <pc:spChg chg="add mod">
          <ac:chgData name="Heleen de Wit" userId="89dfe307-5603-433f-8e96-f7ff363e1528" providerId="ADAL" clId="{F8410019-7FEC-4F83-AFF6-4A0C2CE62063}" dt="2023-09-01T08:22:18.893" v="1589" actId="1076"/>
          <ac:spMkLst>
            <pc:docMk/>
            <pc:sldMk cId="4050521859" sldId="358"/>
            <ac:spMk id="12" creationId="{B49075A9-9E5F-8A60-5094-0791EFBE795A}"/>
          </ac:spMkLst>
        </pc:spChg>
        <pc:spChg chg="add mod topLvl">
          <ac:chgData name="Heleen de Wit" userId="89dfe307-5603-433f-8e96-f7ff363e1528" providerId="ADAL" clId="{F8410019-7FEC-4F83-AFF6-4A0C2CE62063}" dt="2023-09-01T08:28:23.652" v="1907" actId="338"/>
          <ac:spMkLst>
            <pc:docMk/>
            <pc:sldMk cId="4050521859" sldId="358"/>
            <ac:spMk id="13" creationId="{46ECFD57-3591-FF6F-73D6-2458258AD149}"/>
          </ac:spMkLst>
        </pc:spChg>
        <pc:spChg chg="add del mod">
          <ac:chgData name="Heleen de Wit" userId="89dfe307-5603-433f-8e96-f7ff363e1528" providerId="ADAL" clId="{F8410019-7FEC-4F83-AFF6-4A0C2CE62063}" dt="2023-09-01T08:22:58.273" v="1609" actId="21"/>
          <ac:spMkLst>
            <pc:docMk/>
            <pc:sldMk cId="4050521859" sldId="358"/>
            <ac:spMk id="14" creationId="{CF404B68-CAC1-B97B-F03C-C5A62A21F788}"/>
          </ac:spMkLst>
        </pc:spChg>
        <pc:spChg chg="add mod topLvl">
          <ac:chgData name="Heleen de Wit" userId="89dfe307-5603-433f-8e96-f7ff363e1528" providerId="ADAL" clId="{F8410019-7FEC-4F83-AFF6-4A0C2CE62063}" dt="2023-09-01T08:28:23.652" v="1907" actId="338"/>
          <ac:spMkLst>
            <pc:docMk/>
            <pc:sldMk cId="4050521859" sldId="358"/>
            <ac:spMk id="15" creationId="{D1E15578-2056-C145-48A4-5E67A945807A}"/>
          </ac:spMkLst>
        </pc:spChg>
        <pc:spChg chg="add mod">
          <ac:chgData name="Heleen de Wit" userId="89dfe307-5603-433f-8e96-f7ff363e1528" providerId="ADAL" clId="{F8410019-7FEC-4F83-AFF6-4A0C2CE62063}" dt="2023-09-01T08:23:25.214" v="1752" actId="1036"/>
          <ac:spMkLst>
            <pc:docMk/>
            <pc:sldMk cId="4050521859" sldId="358"/>
            <ac:spMk id="16" creationId="{A089FDBA-32EB-4E13-B30C-284463E6645F}"/>
          </ac:spMkLst>
        </pc:spChg>
        <pc:spChg chg="add del mod">
          <ac:chgData name="Heleen de Wit" userId="89dfe307-5603-433f-8e96-f7ff363e1528" providerId="ADAL" clId="{F8410019-7FEC-4F83-AFF6-4A0C2CE62063}" dt="2023-09-01T08:24:46.154" v="1762"/>
          <ac:spMkLst>
            <pc:docMk/>
            <pc:sldMk cId="4050521859" sldId="358"/>
            <ac:spMk id="21" creationId="{A18CE0D3-2B64-C6B6-985C-7336CB75183A}"/>
          </ac:spMkLst>
        </pc:spChg>
        <pc:spChg chg="add mod">
          <ac:chgData name="Heleen de Wit" userId="89dfe307-5603-433f-8e96-f7ff363e1528" providerId="ADAL" clId="{F8410019-7FEC-4F83-AFF6-4A0C2CE62063}" dt="2023-09-01T08:29:51.258" v="2043" actId="1076"/>
          <ac:spMkLst>
            <pc:docMk/>
            <pc:sldMk cId="4050521859" sldId="358"/>
            <ac:spMk id="25" creationId="{F12C68B5-8694-A5C4-13A7-5EB2A87DA48B}"/>
          </ac:spMkLst>
        </pc:spChg>
        <pc:spChg chg="add mod">
          <ac:chgData name="Heleen de Wit" userId="89dfe307-5603-433f-8e96-f7ff363e1528" providerId="ADAL" clId="{F8410019-7FEC-4F83-AFF6-4A0C2CE62063}" dt="2023-09-01T08:26:39.980" v="1883" actId="1076"/>
          <ac:spMkLst>
            <pc:docMk/>
            <pc:sldMk cId="4050521859" sldId="358"/>
            <ac:spMk id="26" creationId="{B8217E0C-688C-0DB4-9C82-9A7F2578D192}"/>
          </ac:spMkLst>
        </pc:spChg>
        <pc:spChg chg="add mod">
          <ac:chgData name="Heleen de Wit" userId="89dfe307-5603-433f-8e96-f7ff363e1528" providerId="ADAL" clId="{F8410019-7FEC-4F83-AFF6-4A0C2CE62063}" dt="2023-09-01T08:26:53.567" v="1890" actId="1076"/>
          <ac:spMkLst>
            <pc:docMk/>
            <pc:sldMk cId="4050521859" sldId="358"/>
            <ac:spMk id="27" creationId="{1A7E7C6E-86A5-C07D-F622-A6118290A816}"/>
          </ac:spMkLst>
        </pc:spChg>
        <pc:spChg chg="add mod">
          <ac:chgData name="Heleen de Wit" userId="89dfe307-5603-433f-8e96-f7ff363e1528" providerId="ADAL" clId="{F8410019-7FEC-4F83-AFF6-4A0C2CE62063}" dt="2023-09-01T08:46:19.424" v="2478" actId="1038"/>
          <ac:spMkLst>
            <pc:docMk/>
            <pc:sldMk cId="4050521859" sldId="358"/>
            <ac:spMk id="28" creationId="{A782D054-0829-6BAD-494E-55AC5DBB7EDB}"/>
          </ac:spMkLst>
        </pc:spChg>
        <pc:spChg chg="add del mod">
          <ac:chgData name="Heleen de Wit" userId="89dfe307-5603-433f-8e96-f7ff363e1528" providerId="ADAL" clId="{F8410019-7FEC-4F83-AFF6-4A0C2CE62063}" dt="2023-09-01T08:45:46.332" v="2418" actId="478"/>
          <ac:spMkLst>
            <pc:docMk/>
            <pc:sldMk cId="4050521859" sldId="358"/>
            <ac:spMk id="29" creationId="{07BAB475-0AD3-ECF3-E8D6-3E3EC3CC5F5D}"/>
          </ac:spMkLst>
        </pc:spChg>
        <pc:spChg chg="add mod">
          <ac:chgData name="Heleen de Wit" userId="89dfe307-5603-433f-8e96-f7ff363e1528" providerId="ADAL" clId="{F8410019-7FEC-4F83-AFF6-4A0C2CE62063}" dt="2023-09-01T08:29:26.265" v="2041" actId="1038"/>
          <ac:spMkLst>
            <pc:docMk/>
            <pc:sldMk cId="4050521859" sldId="358"/>
            <ac:spMk id="32" creationId="{C577DC73-9B1C-2F03-4A94-D800C4BC73EA}"/>
          </ac:spMkLst>
        </pc:spChg>
        <pc:spChg chg="add mod">
          <ac:chgData name="Heleen de Wit" userId="89dfe307-5603-433f-8e96-f7ff363e1528" providerId="ADAL" clId="{F8410019-7FEC-4F83-AFF6-4A0C2CE62063}" dt="2023-09-01T08:29:26.265" v="2041" actId="1038"/>
          <ac:spMkLst>
            <pc:docMk/>
            <pc:sldMk cId="4050521859" sldId="358"/>
            <ac:spMk id="33" creationId="{0AF8F561-B812-D4D9-4DEC-B1DAABAFF495}"/>
          </ac:spMkLst>
        </pc:spChg>
        <pc:spChg chg="add mod">
          <ac:chgData name="Heleen de Wit" userId="89dfe307-5603-433f-8e96-f7ff363e1528" providerId="ADAL" clId="{F8410019-7FEC-4F83-AFF6-4A0C2CE62063}" dt="2023-09-01T08:30:27.967" v="2063" actId="20577"/>
          <ac:spMkLst>
            <pc:docMk/>
            <pc:sldMk cId="4050521859" sldId="358"/>
            <ac:spMk id="34" creationId="{87AA9AD6-E3E3-4EAA-4528-AC1A2385F199}"/>
          </ac:spMkLst>
        </pc:spChg>
        <pc:spChg chg="add mod">
          <ac:chgData name="Heleen de Wit" userId="89dfe307-5603-433f-8e96-f7ff363e1528" providerId="ADAL" clId="{F8410019-7FEC-4F83-AFF6-4A0C2CE62063}" dt="2023-09-01T08:48:44.540" v="2558" actId="20577"/>
          <ac:spMkLst>
            <pc:docMk/>
            <pc:sldMk cId="4050521859" sldId="358"/>
            <ac:spMk id="35" creationId="{3B82318A-3569-FB1A-CD3C-66DF0C20DF06}"/>
          </ac:spMkLst>
        </pc:spChg>
        <pc:spChg chg="add mod">
          <ac:chgData name="Heleen de Wit" userId="89dfe307-5603-433f-8e96-f7ff363e1528" providerId="ADAL" clId="{F8410019-7FEC-4F83-AFF6-4A0C2CE62063}" dt="2023-09-01T08:57:26.880" v="2778" actId="14100"/>
          <ac:spMkLst>
            <pc:docMk/>
            <pc:sldMk cId="4050521859" sldId="358"/>
            <ac:spMk id="37" creationId="{B2AA1017-5B76-2B03-DDB3-0E42BA48BA66}"/>
          </ac:spMkLst>
        </pc:spChg>
        <pc:spChg chg="add mod">
          <ac:chgData name="Heleen de Wit" userId="89dfe307-5603-433f-8e96-f7ff363e1528" providerId="ADAL" clId="{F8410019-7FEC-4F83-AFF6-4A0C2CE62063}" dt="2023-09-01T08:46:19.424" v="2478" actId="1038"/>
          <ac:spMkLst>
            <pc:docMk/>
            <pc:sldMk cId="4050521859" sldId="358"/>
            <ac:spMk id="38" creationId="{715B36D1-4800-7730-F210-CF99028C4B6A}"/>
          </ac:spMkLst>
        </pc:spChg>
        <pc:spChg chg="add mod">
          <ac:chgData name="Heleen de Wit" userId="89dfe307-5603-433f-8e96-f7ff363e1528" providerId="ADAL" clId="{F8410019-7FEC-4F83-AFF6-4A0C2CE62063}" dt="2023-09-01T08:46:19.424" v="2478" actId="1038"/>
          <ac:spMkLst>
            <pc:docMk/>
            <pc:sldMk cId="4050521859" sldId="358"/>
            <ac:spMk id="39" creationId="{4EB404BA-784F-0AFB-8207-3A29FCF30C08}"/>
          </ac:spMkLst>
        </pc:spChg>
        <pc:spChg chg="add mod">
          <ac:chgData name="Heleen de Wit" userId="89dfe307-5603-433f-8e96-f7ff363e1528" providerId="ADAL" clId="{F8410019-7FEC-4F83-AFF6-4A0C2CE62063}" dt="2023-09-01T08:46:36.158" v="2539" actId="20577"/>
          <ac:spMkLst>
            <pc:docMk/>
            <pc:sldMk cId="4050521859" sldId="358"/>
            <ac:spMk id="40" creationId="{F0CE347E-230E-1042-16AA-F55340C5DFED}"/>
          </ac:spMkLst>
        </pc:spChg>
        <pc:spChg chg="add mod">
          <ac:chgData name="Heleen de Wit" userId="89dfe307-5603-433f-8e96-f7ff363e1528" providerId="ADAL" clId="{F8410019-7FEC-4F83-AFF6-4A0C2CE62063}" dt="2023-09-01T08:47:41.980" v="2555" actId="14100"/>
          <ac:spMkLst>
            <pc:docMk/>
            <pc:sldMk cId="4050521859" sldId="358"/>
            <ac:spMk id="41" creationId="{4EC8BA57-BEB4-7E8F-3BCE-C54E8848AD4B}"/>
          </ac:spMkLst>
        </pc:spChg>
        <pc:grpChg chg="add del mod">
          <ac:chgData name="Heleen de Wit" userId="89dfe307-5603-433f-8e96-f7ff363e1528" providerId="ADAL" clId="{F8410019-7FEC-4F83-AFF6-4A0C2CE62063}" dt="2023-09-01T08:28:14.614" v="1906" actId="165"/>
          <ac:grpSpMkLst>
            <pc:docMk/>
            <pc:sldMk cId="4050521859" sldId="358"/>
            <ac:grpSpMk id="30" creationId="{52E47E87-E91F-A037-5D00-57FBCD0B8A61}"/>
          </ac:grpSpMkLst>
        </pc:grpChg>
        <pc:grpChg chg="add mod">
          <ac:chgData name="Heleen de Wit" userId="89dfe307-5603-433f-8e96-f7ff363e1528" providerId="ADAL" clId="{F8410019-7FEC-4F83-AFF6-4A0C2CE62063}" dt="2023-09-01T08:29:26.265" v="2041" actId="1038"/>
          <ac:grpSpMkLst>
            <pc:docMk/>
            <pc:sldMk cId="4050521859" sldId="358"/>
            <ac:grpSpMk id="31" creationId="{C09A0CDA-6ED8-63F1-6DD5-ECE3DF0820C0}"/>
          </ac:grpSpMkLst>
        </pc:grpChg>
        <pc:picChg chg="add del mod">
          <ac:chgData name="Heleen de Wit" userId="89dfe307-5603-433f-8e96-f7ff363e1528" providerId="ADAL" clId="{F8410019-7FEC-4F83-AFF6-4A0C2CE62063}" dt="2023-09-01T08:19:06.068" v="1220" actId="21"/>
          <ac:picMkLst>
            <pc:docMk/>
            <pc:sldMk cId="4050521859" sldId="358"/>
            <ac:picMk id="6" creationId="{E22004A0-0FB4-6707-CFD8-A326000524D4}"/>
          </ac:picMkLst>
        </pc:picChg>
        <pc:picChg chg="add del mod">
          <ac:chgData name="Heleen de Wit" userId="89dfe307-5603-433f-8e96-f7ff363e1528" providerId="ADAL" clId="{F8410019-7FEC-4F83-AFF6-4A0C2CE62063}" dt="2023-09-01T08:19:06.068" v="1220" actId="21"/>
          <ac:picMkLst>
            <pc:docMk/>
            <pc:sldMk cId="4050521859" sldId="358"/>
            <ac:picMk id="7" creationId="{12A342A0-5201-5DAF-AF87-EDB8F611A6DB}"/>
          </ac:picMkLst>
        </pc:picChg>
        <pc:picChg chg="add del mod">
          <ac:chgData name="Heleen de Wit" userId="89dfe307-5603-433f-8e96-f7ff363e1528" providerId="ADAL" clId="{F8410019-7FEC-4F83-AFF6-4A0C2CE62063}" dt="2023-09-01T08:19:06.068" v="1220" actId="21"/>
          <ac:picMkLst>
            <pc:docMk/>
            <pc:sldMk cId="4050521859" sldId="358"/>
            <ac:picMk id="8" creationId="{057F86D0-82BC-C96E-1DB1-F6D38701B215}"/>
          </ac:picMkLst>
        </pc:picChg>
        <pc:picChg chg="add del mod">
          <ac:chgData name="Heleen de Wit" userId="89dfe307-5603-433f-8e96-f7ff363e1528" providerId="ADAL" clId="{F8410019-7FEC-4F83-AFF6-4A0C2CE62063}" dt="2023-09-01T08:19:06.068" v="1220" actId="21"/>
          <ac:picMkLst>
            <pc:docMk/>
            <pc:sldMk cId="4050521859" sldId="358"/>
            <ac:picMk id="9" creationId="{E78D0A66-58F0-49C8-0E93-1F5F652E6263}"/>
          </ac:picMkLst>
        </pc:picChg>
        <pc:picChg chg="add mod">
          <ac:chgData name="Heleen de Wit" userId="89dfe307-5603-433f-8e96-f7ff363e1528" providerId="ADAL" clId="{F8410019-7FEC-4F83-AFF6-4A0C2CE62063}" dt="2023-09-01T08:22:08.059" v="1569" actId="1076"/>
          <ac:picMkLst>
            <pc:docMk/>
            <pc:sldMk cId="4050521859" sldId="358"/>
            <ac:picMk id="10" creationId="{FDAF8111-E62E-FA08-D4ED-0794C432AB7B}"/>
          </ac:picMkLst>
        </pc:picChg>
        <pc:picChg chg="add del mod">
          <ac:chgData name="Heleen de Wit" userId="89dfe307-5603-433f-8e96-f7ff363e1528" providerId="ADAL" clId="{F8410019-7FEC-4F83-AFF6-4A0C2CE62063}" dt="2023-09-01T08:24:43.778" v="1761" actId="478"/>
          <ac:picMkLst>
            <pc:docMk/>
            <pc:sldMk cId="4050521859" sldId="358"/>
            <ac:picMk id="11" creationId="{06E04F88-BB5B-F902-9D15-72F4408E9471}"/>
          </ac:picMkLst>
        </pc:picChg>
        <pc:picChg chg="add mod ord modCrop">
          <ac:chgData name="Heleen de Wit" userId="89dfe307-5603-433f-8e96-f7ff363e1528" providerId="ADAL" clId="{F8410019-7FEC-4F83-AFF6-4A0C2CE62063}" dt="2023-09-01T08:29:26.265" v="2041" actId="1038"/>
          <ac:picMkLst>
            <pc:docMk/>
            <pc:sldMk cId="4050521859" sldId="358"/>
            <ac:picMk id="22" creationId="{8CFD972D-405F-29C3-8663-A890A7AE2A77}"/>
          </ac:picMkLst>
        </pc:picChg>
        <pc:picChg chg="add del mod">
          <ac:chgData name="Heleen de Wit" userId="89dfe307-5603-433f-8e96-f7ff363e1528" providerId="ADAL" clId="{F8410019-7FEC-4F83-AFF6-4A0C2CE62063}" dt="2023-09-01T08:41:30.495" v="2151" actId="478"/>
          <ac:picMkLst>
            <pc:docMk/>
            <pc:sldMk cId="4050521859" sldId="358"/>
            <ac:picMk id="36" creationId="{9FC5D48D-4EEC-6B06-986D-76BAF0C19D8E}"/>
          </ac:picMkLst>
        </pc:picChg>
        <pc:cxnChg chg="add mod">
          <ac:chgData name="Heleen de Wit" userId="89dfe307-5603-433f-8e96-f7ff363e1528" providerId="ADAL" clId="{F8410019-7FEC-4F83-AFF6-4A0C2CE62063}" dt="2023-09-01T08:29:26.265" v="2041" actId="1038"/>
          <ac:cxnSpMkLst>
            <pc:docMk/>
            <pc:sldMk cId="4050521859" sldId="358"/>
            <ac:cxnSpMk id="18" creationId="{114ABA72-A60D-8F58-6811-F66271E99247}"/>
          </ac:cxnSpMkLst>
        </pc:cxnChg>
        <pc:cxnChg chg="add mod">
          <ac:chgData name="Heleen de Wit" userId="89dfe307-5603-433f-8e96-f7ff363e1528" providerId="ADAL" clId="{F8410019-7FEC-4F83-AFF6-4A0C2CE62063}" dt="2023-09-01T08:23:59.840" v="1760" actId="1076"/>
          <ac:cxnSpMkLst>
            <pc:docMk/>
            <pc:sldMk cId="4050521859" sldId="358"/>
            <ac:cxnSpMk id="19" creationId="{5BF11638-03BB-36DF-4E26-91413BFEE34F}"/>
          </ac:cxnSpMkLst>
        </pc:cxnChg>
        <pc:cxnChg chg="add del">
          <ac:chgData name="Heleen de Wit" userId="89dfe307-5603-433f-8e96-f7ff363e1528" providerId="ADAL" clId="{F8410019-7FEC-4F83-AFF6-4A0C2CE62063}" dt="2023-09-01T08:25:47.341" v="1800" actId="478"/>
          <ac:cxnSpMkLst>
            <pc:docMk/>
            <pc:sldMk cId="4050521859" sldId="358"/>
            <ac:cxnSpMk id="24" creationId="{981BFD51-6A7D-6278-F46B-EACC72BAAE52}"/>
          </ac:cxnSpMkLst>
        </pc:cxnChg>
      </pc:sldChg>
      <pc:sldChg chg="addSp delSp modSp new mod modClrScheme chgLayout">
        <pc:chgData name="Heleen de Wit" userId="89dfe307-5603-433f-8e96-f7ff363e1528" providerId="ADAL" clId="{F8410019-7FEC-4F83-AFF6-4A0C2CE62063}" dt="2023-09-01T09:13:07.444" v="3460" actId="20577"/>
        <pc:sldMkLst>
          <pc:docMk/>
          <pc:sldMk cId="2179017155" sldId="359"/>
        </pc:sldMkLst>
        <pc:spChg chg="mod ord">
          <ac:chgData name="Heleen de Wit" userId="89dfe307-5603-433f-8e96-f7ff363e1528" providerId="ADAL" clId="{F8410019-7FEC-4F83-AFF6-4A0C2CE62063}" dt="2023-09-01T09:05:56.064" v="2828" actId="700"/>
          <ac:spMkLst>
            <pc:docMk/>
            <pc:sldMk cId="2179017155" sldId="359"/>
            <ac:spMk id="2" creationId="{CF36DE9A-09AE-A17F-A845-B6662A175085}"/>
          </ac:spMkLst>
        </pc:spChg>
        <pc:spChg chg="del mod ord">
          <ac:chgData name="Heleen de Wit" userId="89dfe307-5603-433f-8e96-f7ff363e1528" providerId="ADAL" clId="{F8410019-7FEC-4F83-AFF6-4A0C2CE62063}" dt="2023-09-01T09:05:56.064" v="2828" actId="700"/>
          <ac:spMkLst>
            <pc:docMk/>
            <pc:sldMk cId="2179017155" sldId="359"/>
            <ac:spMk id="3" creationId="{A32F2204-5AEF-561D-FB87-38516895ED5D}"/>
          </ac:spMkLst>
        </pc:spChg>
        <pc:spChg chg="del">
          <ac:chgData name="Heleen de Wit" userId="89dfe307-5603-433f-8e96-f7ff363e1528" providerId="ADAL" clId="{F8410019-7FEC-4F83-AFF6-4A0C2CE62063}" dt="2023-09-01T09:05:56.064" v="2828" actId="700"/>
          <ac:spMkLst>
            <pc:docMk/>
            <pc:sldMk cId="2179017155" sldId="359"/>
            <ac:spMk id="4" creationId="{19C84AAB-0421-7284-9F57-DA749F3720C4}"/>
          </ac:spMkLst>
        </pc:spChg>
        <pc:spChg chg="mod ord">
          <ac:chgData name="Heleen de Wit" userId="89dfe307-5603-433f-8e96-f7ff363e1528" providerId="ADAL" clId="{F8410019-7FEC-4F83-AFF6-4A0C2CE62063}" dt="2023-09-01T09:05:56.064" v="2828" actId="700"/>
          <ac:spMkLst>
            <pc:docMk/>
            <pc:sldMk cId="2179017155" sldId="359"/>
            <ac:spMk id="5" creationId="{CBE369BB-1E50-75B4-687A-5B4B25C078E7}"/>
          </ac:spMkLst>
        </pc:spChg>
        <pc:spChg chg="add mod ord">
          <ac:chgData name="Heleen de Wit" userId="89dfe307-5603-433f-8e96-f7ff363e1528" providerId="ADAL" clId="{F8410019-7FEC-4F83-AFF6-4A0C2CE62063}" dt="2023-09-01T09:13:07.444" v="3460" actId="20577"/>
          <ac:spMkLst>
            <pc:docMk/>
            <pc:sldMk cId="2179017155" sldId="359"/>
            <ac:spMk id="6" creationId="{22FB90CF-5774-FDAF-BB27-0D3D0C50B65F}"/>
          </ac:spMkLst>
        </pc:spChg>
      </pc:sldChg>
      <pc:sldChg chg="modSp add mod ord">
        <pc:chgData name="Heleen de Wit" userId="89dfe307-5603-433f-8e96-f7ff363e1528" providerId="ADAL" clId="{F8410019-7FEC-4F83-AFF6-4A0C2CE62063}" dt="2023-09-01T09:18:40.213" v="3575" actId="20577"/>
        <pc:sldMkLst>
          <pc:docMk/>
          <pc:sldMk cId="3012053980" sldId="360"/>
        </pc:sldMkLst>
        <pc:spChg chg="mod">
          <ac:chgData name="Heleen de Wit" userId="89dfe307-5603-433f-8e96-f7ff363e1528" providerId="ADAL" clId="{F8410019-7FEC-4F83-AFF6-4A0C2CE62063}" dt="2023-09-01T09:18:40.213" v="3575" actId="20577"/>
          <ac:spMkLst>
            <pc:docMk/>
            <pc:sldMk cId="3012053980" sldId="360"/>
            <ac:spMk id="2" creationId="{7FA85DE8-505F-8EB3-3E64-9C06E90BB03E}"/>
          </ac:spMkLst>
        </pc:spChg>
      </pc:sldChg>
      <pc:sldChg chg="addSp delSp modSp new mod modClrScheme chgLayout">
        <pc:chgData name="Heleen de Wit" userId="89dfe307-5603-433f-8e96-f7ff363e1528" providerId="ADAL" clId="{F8410019-7FEC-4F83-AFF6-4A0C2CE62063}" dt="2023-09-01T09:35:16.200" v="4622" actId="20577"/>
        <pc:sldMkLst>
          <pc:docMk/>
          <pc:sldMk cId="2656269595" sldId="361"/>
        </pc:sldMkLst>
        <pc:spChg chg="del mod ord">
          <ac:chgData name="Heleen de Wit" userId="89dfe307-5603-433f-8e96-f7ff363e1528" providerId="ADAL" clId="{F8410019-7FEC-4F83-AFF6-4A0C2CE62063}" dt="2023-09-01T09:28:28.072" v="4111" actId="700"/>
          <ac:spMkLst>
            <pc:docMk/>
            <pc:sldMk cId="2656269595" sldId="361"/>
            <ac:spMk id="2" creationId="{A951D103-A36D-93DB-2A09-2B2F4044A268}"/>
          </ac:spMkLst>
        </pc:spChg>
        <pc:spChg chg="del mod ord">
          <ac:chgData name="Heleen de Wit" userId="89dfe307-5603-433f-8e96-f7ff363e1528" providerId="ADAL" clId="{F8410019-7FEC-4F83-AFF6-4A0C2CE62063}" dt="2023-09-01T09:28:28.072" v="4111" actId="700"/>
          <ac:spMkLst>
            <pc:docMk/>
            <pc:sldMk cId="2656269595" sldId="361"/>
            <ac:spMk id="3" creationId="{1C8F151E-1978-E7D0-6836-F7935C52DF5B}"/>
          </ac:spMkLst>
        </pc:spChg>
        <pc:spChg chg="del">
          <ac:chgData name="Heleen de Wit" userId="89dfe307-5603-433f-8e96-f7ff363e1528" providerId="ADAL" clId="{F8410019-7FEC-4F83-AFF6-4A0C2CE62063}" dt="2023-09-01T09:28:28.072" v="4111" actId="700"/>
          <ac:spMkLst>
            <pc:docMk/>
            <pc:sldMk cId="2656269595" sldId="361"/>
            <ac:spMk id="4" creationId="{8169BA3F-FC2C-5059-0830-0B46E2DB76D9}"/>
          </ac:spMkLst>
        </pc:spChg>
        <pc:spChg chg="mod ord">
          <ac:chgData name="Heleen de Wit" userId="89dfe307-5603-433f-8e96-f7ff363e1528" providerId="ADAL" clId="{F8410019-7FEC-4F83-AFF6-4A0C2CE62063}" dt="2023-09-01T09:29:45.222" v="4261" actId="700"/>
          <ac:spMkLst>
            <pc:docMk/>
            <pc:sldMk cId="2656269595" sldId="361"/>
            <ac:spMk id="5" creationId="{391A67FB-40F8-581C-A96D-B3A445BBE18A}"/>
          </ac:spMkLst>
        </pc:spChg>
        <pc:spChg chg="add mod ord">
          <ac:chgData name="Heleen de Wit" userId="89dfe307-5603-433f-8e96-f7ff363e1528" providerId="ADAL" clId="{F8410019-7FEC-4F83-AFF6-4A0C2CE62063}" dt="2023-09-01T09:29:45.222" v="4261" actId="700"/>
          <ac:spMkLst>
            <pc:docMk/>
            <pc:sldMk cId="2656269595" sldId="361"/>
            <ac:spMk id="6" creationId="{C767066B-29E3-FA33-15BE-58B305D8DEEF}"/>
          </ac:spMkLst>
        </pc:spChg>
        <pc:spChg chg="add mod ord">
          <ac:chgData name="Heleen de Wit" userId="89dfe307-5603-433f-8e96-f7ff363e1528" providerId="ADAL" clId="{F8410019-7FEC-4F83-AFF6-4A0C2CE62063}" dt="2023-09-01T09:35:16.200" v="4622" actId="20577"/>
          <ac:spMkLst>
            <pc:docMk/>
            <pc:sldMk cId="2656269595" sldId="361"/>
            <ac:spMk id="7" creationId="{50DFCA4D-F2A0-F027-731A-0C07E7658373}"/>
          </ac:spMkLst>
        </pc:spChg>
        <pc:spChg chg="add del mod ord">
          <ac:chgData name="Heleen de Wit" userId="89dfe307-5603-433f-8e96-f7ff363e1528" providerId="ADAL" clId="{F8410019-7FEC-4F83-AFF6-4A0C2CE62063}" dt="2023-09-01T09:34:30.875" v="4608" actId="27636"/>
          <ac:spMkLst>
            <pc:docMk/>
            <pc:sldMk cId="2656269595" sldId="361"/>
            <ac:spMk id="8" creationId="{D3C14332-4F25-EC14-98BD-C4592A11D703}"/>
          </ac:spMkLst>
        </pc:spChg>
        <pc:spChg chg="add mod">
          <ac:chgData name="Heleen de Wit" userId="89dfe307-5603-433f-8e96-f7ff363e1528" providerId="ADAL" clId="{F8410019-7FEC-4F83-AFF6-4A0C2CE62063}" dt="2023-09-01T09:33:19.769" v="4554" actId="14100"/>
          <ac:spMkLst>
            <pc:docMk/>
            <pc:sldMk cId="2656269595" sldId="361"/>
            <ac:spMk id="12" creationId="{A0C07D8D-C68E-CF34-5733-5AC2E6A37461}"/>
          </ac:spMkLst>
        </pc:spChg>
        <pc:spChg chg="add mod">
          <ac:chgData name="Heleen de Wit" userId="89dfe307-5603-433f-8e96-f7ff363e1528" providerId="ADAL" clId="{F8410019-7FEC-4F83-AFF6-4A0C2CE62063}" dt="2023-09-01T09:34:46.670" v="4613" actId="1076"/>
          <ac:spMkLst>
            <pc:docMk/>
            <pc:sldMk cId="2656269595" sldId="361"/>
            <ac:spMk id="13" creationId="{21000BFD-A07A-2D0C-02CB-05B2CA4A9AAB}"/>
          </ac:spMkLst>
        </pc:spChg>
        <pc:spChg chg="add mod">
          <ac:chgData name="Heleen de Wit" userId="89dfe307-5603-433f-8e96-f7ff363e1528" providerId="ADAL" clId="{F8410019-7FEC-4F83-AFF6-4A0C2CE62063}" dt="2023-09-01T09:34:59" v="4617" actId="1076"/>
          <ac:spMkLst>
            <pc:docMk/>
            <pc:sldMk cId="2656269595" sldId="361"/>
            <ac:spMk id="14" creationId="{A1902444-B902-6E11-6636-29FE66E06021}"/>
          </ac:spMkLst>
        </pc:spChg>
        <pc:spChg chg="add mod">
          <ac:chgData name="Heleen de Wit" userId="89dfe307-5603-433f-8e96-f7ff363e1528" providerId="ADAL" clId="{F8410019-7FEC-4F83-AFF6-4A0C2CE62063}" dt="2023-09-01T09:35:05.226" v="4619" actId="14100"/>
          <ac:spMkLst>
            <pc:docMk/>
            <pc:sldMk cId="2656269595" sldId="361"/>
            <ac:spMk id="15" creationId="{C0945902-51B9-13CC-1D4B-D35369E67038}"/>
          </ac:spMkLst>
        </pc:spChg>
        <pc:spChg chg="add mod">
          <ac:chgData name="Heleen de Wit" userId="89dfe307-5603-433f-8e96-f7ff363e1528" providerId="ADAL" clId="{F8410019-7FEC-4F83-AFF6-4A0C2CE62063}" dt="2023-09-01T09:35:13.569" v="4621" actId="1076"/>
          <ac:spMkLst>
            <pc:docMk/>
            <pc:sldMk cId="2656269595" sldId="361"/>
            <ac:spMk id="16" creationId="{7299BDF8-5A5E-1617-16A2-8061E3E2C452}"/>
          </ac:spMkLst>
        </pc:spChg>
        <pc:picChg chg="add del mod">
          <ac:chgData name="Heleen de Wit" userId="89dfe307-5603-433f-8e96-f7ff363e1528" providerId="ADAL" clId="{F8410019-7FEC-4F83-AFF6-4A0C2CE62063}" dt="2023-09-01T09:29:57.401" v="4264"/>
          <ac:picMkLst>
            <pc:docMk/>
            <pc:sldMk cId="2656269595" sldId="361"/>
            <ac:picMk id="9" creationId="{C97EB3BA-85CC-F272-6539-C7FEB55E2FD1}"/>
          </ac:picMkLst>
        </pc:picChg>
        <pc:cxnChg chg="add del">
          <ac:chgData name="Heleen de Wit" userId="89dfe307-5603-433f-8e96-f7ff363e1528" providerId="ADAL" clId="{F8410019-7FEC-4F83-AFF6-4A0C2CE62063}" dt="2023-09-01T09:33:05.884" v="4551" actId="11529"/>
          <ac:cxnSpMkLst>
            <pc:docMk/>
            <pc:sldMk cId="2656269595" sldId="361"/>
            <ac:cxnSpMk id="11" creationId="{D26A342C-A9DB-B204-E8BA-1FA9C780EC7B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FA4386-E402-4C6A-BCD6-A2C164AD43D6}" type="datetimeFigureOut">
              <a:rPr lang="nb-NO" smtClean="0"/>
              <a:t>01.09.2023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19B8B-B314-48A1-8D3D-D3763EAEEC4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8499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19B8B-B314-48A1-8D3D-D3763EAEEC4C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25110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76835" y="244149"/>
            <a:ext cx="8153400" cy="1102519"/>
          </a:xfrm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n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85800" y="1479176"/>
            <a:ext cx="7772400" cy="2749924"/>
          </a:xfrm>
        </p:spPr>
        <p:txBody>
          <a:bodyPr/>
          <a:lstStyle>
            <a:lvl1pPr marL="0" indent="0" algn="l">
              <a:buNone/>
              <a:defRPr>
                <a:solidFill>
                  <a:srgbClr val="59595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n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2D0145-E331-4A17-A63E-1D0B6E8F7965}" type="datetime1">
              <a:rPr lang="nb-NO" smtClean="0"/>
              <a:t>01.09.2023</a:t>
            </a:fld>
            <a:endParaRPr lang="nn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nb-NO"/>
              <a:t>Vannforeningens fagtreff om skogsdrift og vannmiljø 4.Sept. 2023</a:t>
            </a:r>
            <a:endParaRPr lang="nn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644AAC-C847-431D-B538-DAB2E62DDF6E}" type="slidenum">
              <a:rPr lang="nn-NO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951327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04904" y="211091"/>
            <a:ext cx="8435683" cy="981216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n-NO" dirty="0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313765" y="1335742"/>
            <a:ext cx="8417859" cy="3218330"/>
          </a:xfrm>
        </p:spPr>
        <p:txBody>
          <a:bodyPr vert="eaVert"/>
          <a:lstStyle>
            <a:lvl1pPr marL="457200" indent="-457200" algn="ctr">
              <a:buFont typeface="Arial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n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EE8A0B-7D5A-4658-984C-A6433E36F6B1}" type="datetime1">
              <a:rPr lang="nb-NO" smtClean="0"/>
              <a:t>01.09.2023</a:t>
            </a:fld>
            <a:endParaRPr lang="nn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nb-NO"/>
              <a:t>Vannforeningens fagtreff om skogsdrift og vannmiljø 4.Sept. 2023</a:t>
            </a:r>
            <a:endParaRPr lang="nn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A3949F-731D-4028-A648-0F16C80E5919}" type="slidenum">
              <a:rPr lang="nn-NO"/>
              <a:pPr/>
              <a:t>‹#›</a:t>
            </a:fld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2926061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>
            <a:lvl1pPr algn="ctr">
              <a:defRPr>
                <a:solidFill>
                  <a:srgbClr val="5B9BD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n-NO" dirty="0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>
            <a:lvl1pPr marL="457200" indent="-457200">
              <a:buFont typeface="Arial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n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B2AF05-574B-4E52-B55A-4263AC4E90C5}" type="datetime1">
              <a:rPr lang="nb-NO" smtClean="0"/>
              <a:t>01.09.2023</a:t>
            </a:fld>
            <a:endParaRPr lang="nn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nb-NO"/>
              <a:t>Vannforeningens fagtreff om skogsdrift og vannmiljø 4.Sept. 2023</a:t>
            </a:r>
            <a:endParaRPr lang="nn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26E113-C858-4A52-8B22-7B56523ACA8B}" type="slidenum">
              <a:rPr lang="nn-NO"/>
              <a:pPr/>
              <a:t>‹#›</a:t>
            </a:fld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4164303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84200" y="175232"/>
            <a:ext cx="8202600" cy="828815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530883" y="1129552"/>
            <a:ext cx="8137988" cy="3514165"/>
          </a:xfrm>
        </p:spPr>
        <p:txBody>
          <a:bodyPr>
            <a:normAutofit/>
          </a:bodyPr>
          <a:lstStyle>
            <a:lvl1pPr marL="457200" indent="-457200">
              <a:spcBef>
                <a:spcPts val="600"/>
              </a:spcBef>
              <a:buFont typeface="Arial" panose="020B0604020202020204" pitchFamily="34" charset="0"/>
              <a:buChar char="•"/>
              <a:defRPr sz="2800" baseline="0"/>
            </a:lvl1pPr>
            <a:lvl2pPr marL="630238" indent="203200">
              <a:spcBef>
                <a:spcPts val="600"/>
              </a:spcBef>
              <a:defRPr sz="2400"/>
            </a:lvl2pPr>
            <a:lvl3pPr marL="1162050" indent="307975">
              <a:spcBef>
                <a:spcPts val="600"/>
              </a:spcBef>
              <a:defRPr sz="2000" baseline="0"/>
            </a:lvl3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sz="2400" dirty="0"/>
              <a:t>Second </a:t>
            </a:r>
            <a:r>
              <a:rPr lang="nb-NO" sz="2400" dirty="0" err="1"/>
              <a:t>level</a:t>
            </a:r>
            <a:endParaRPr lang="nb-NO" sz="2400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3FACCFC-89A5-44F3-8FCE-47E65EFE74B2}" type="datetime1">
              <a:rPr lang="nb-NO" smtClean="0"/>
              <a:t>01.09.2023</a:t>
            </a:fld>
            <a:endParaRPr lang="nn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2464174" y="4869656"/>
            <a:ext cx="2045073" cy="273844"/>
          </a:xfrm>
        </p:spPr>
        <p:txBody>
          <a:bodyPr/>
          <a:lstStyle>
            <a:lvl1pPr algn="r">
              <a:defRPr/>
            </a:lvl1pPr>
          </a:lstStyle>
          <a:p>
            <a:r>
              <a:rPr lang="nb-NO"/>
              <a:t>Vannforeningens fagtreff om skogsdrift og vannmiljø 4.Sept. 2023</a:t>
            </a:r>
            <a:endParaRPr lang="nn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6F37D9-1911-45C7-A230-7CFE9DC0FC48}" type="slidenum">
              <a:rPr lang="nn-NO"/>
              <a:pPr/>
              <a:t>‹#›</a:t>
            </a:fld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3608599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n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0308C71-C4C1-4751-A43E-9DDCAD353204}" type="datetime1">
              <a:rPr lang="nb-NO" smtClean="0"/>
              <a:t>01.09.2023</a:t>
            </a:fld>
            <a:endParaRPr lang="nn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nb-NO"/>
              <a:t>Vannforeningens fagtreff om skogsdrift og vannmiljø 4.Sept. 2023</a:t>
            </a:r>
            <a:endParaRPr lang="nn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297BFA-7DA8-4F6A-9CC2-4FC5BB17C6A4}" type="slidenum">
              <a:rPr lang="nn-NO"/>
              <a:pPr/>
              <a:t>‹#›</a:t>
            </a:fld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462239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7353" y="245268"/>
            <a:ext cx="8298971" cy="92630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266825"/>
            <a:ext cx="4038600" cy="332779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n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279415"/>
            <a:ext cx="4038600" cy="332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n-NO" dirty="0"/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6D494F-B084-4398-B1DB-FC3399C2845C}" type="datetime1">
              <a:rPr lang="nb-NO" smtClean="0"/>
              <a:t>01.09.2023</a:t>
            </a:fld>
            <a:endParaRPr lang="nn-NO" dirty="0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nb-NO"/>
              <a:t>Vannforeningens fagtreff om skogsdrift og vannmiljø 4.Sept. 2023</a:t>
            </a:r>
            <a:endParaRPr lang="nn-NO" dirty="0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403D73-82B5-4F1E-A617-9079BFB452E0}" type="slidenum">
              <a:rPr lang="nn-NO"/>
              <a:pPr/>
              <a:t>‹#›</a:t>
            </a:fld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911807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86976" y="148337"/>
            <a:ext cx="8471542" cy="111568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n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95835" y="1357523"/>
            <a:ext cx="4201553" cy="4747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295835" y="1837344"/>
            <a:ext cx="4201553" cy="29318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n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716744" y="136320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716744" y="1843025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n-NO" dirty="0"/>
          </a:p>
        </p:txBody>
      </p:sp>
      <p:sp>
        <p:nvSpPr>
          <p:cNvPr id="7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6F11FC-CE6A-4308-95AC-0C8FA4EBA7D6}" type="datetime1">
              <a:rPr lang="nb-NO" smtClean="0"/>
              <a:t>01.09.2023</a:t>
            </a:fld>
            <a:endParaRPr lang="nn-NO" dirty="0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nb-NO"/>
              <a:t>Vannforeningens fagtreff om skogsdrift og vannmiljø 4.Sept. 2023</a:t>
            </a:r>
            <a:endParaRPr lang="nn-NO" dirty="0"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F08221-F66D-4D88-ACAA-EA59E48B41B6}" type="slidenum">
              <a:rPr lang="nn-NO"/>
              <a:pPr/>
              <a:t>‹#›</a:t>
            </a:fld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3463256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95940" y="166266"/>
            <a:ext cx="8543259" cy="106189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n-NO" dirty="0"/>
          </a:p>
        </p:txBody>
      </p:sp>
      <p:sp>
        <p:nvSpPr>
          <p:cNvPr id="3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DE543F-E1FF-478F-8902-769BEA4CDCA0}" type="datetime1">
              <a:rPr lang="nb-NO" smtClean="0"/>
              <a:t>01.09.2023</a:t>
            </a:fld>
            <a:endParaRPr lang="nn-NO" dirty="0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nb-NO"/>
              <a:t>Vannforeningens fagtreff om skogsdrift og vannmiljø 4.Sept. 2023</a:t>
            </a:r>
            <a:endParaRPr lang="nn-NO" dirty="0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3B00F0-8CB5-42AF-8CCD-5A4E291534C0}" type="slidenum">
              <a:rPr lang="nn-NO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555178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8672B16-41DB-4D7F-9854-E17C3E35756B}" type="datetime1">
              <a:rPr lang="nb-NO" smtClean="0"/>
              <a:t>01.09.2023</a:t>
            </a:fld>
            <a:endParaRPr lang="nn-NO" dirty="0"/>
          </a:p>
        </p:txBody>
      </p:sp>
      <p:sp>
        <p:nvSpPr>
          <p:cNvPr id="3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nb-NO"/>
              <a:t>Vannforeningens fagtreff om skogsdrift og vannmiljø 4.Sept. 2023</a:t>
            </a:r>
            <a:endParaRPr lang="nn-NO" dirty="0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459820-22D6-438B-9ACC-C6121BCBE943}" type="slidenum">
              <a:rPr lang="nn-NO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469893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>
                <a:solidFill>
                  <a:srgbClr val="5B9BD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n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260863-215D-4274-9D04-48331F713BFF}" type="datetime1">
              <a:rPr lang="nb-NO" smtClean="0"/>
              <a:t>01.09.2023</a:t>
            </a:fld>
            <a:endParaRPr lang="nn-NO" dirty="0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nb-NO"/>
              <a:t>Vannforeningens fagtreff om skogsdrift og vannmiljø 4.Sept. 2023</a:t>
            </a:r>
            <a:endParaRPr lang="nn-NO" dirty="0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83B294-7C88-4B40-BD33-0F1A014CCFF1}" type="slidenum">
              <a:rPr lang="nn-NO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5296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n-NO" dirty="0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nn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B9690A-416E-4595-B5C8-FCF013F139AF}" type="datetime1">
              <a:rPr lang="nb-NO" smtClean="0"/>
              <a:t>01.09.2023</a:t>
            </a:fld>
            <a:endParaRPr lang="nn-NO" dirty="0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nb-NO"/>
              <a:t>Vannforeningens fagtreff om skogsdrift og vannmiljø 4.Sept. 2023</a:t>
            </a:r>
            <a:endParaRPr lang="nn-NO" dirty="0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57221B-76C1-4D89-973C-38A729EF7C5B}" type="slidenum">
              <a:rPr lang="nn-NO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788236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682"/>
            <a:ext cx="9144000" cy="5143500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502129" y="883443"/>
            <a:ext cx="7886700" cy="15894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a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30884" y="2806953"/>
            <a:ext cx="7457176" cy="158101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a </a:t>
            </a:r>
            <a:r>
              <a:rPr lang="nb-NO" dirty="0" err="1"/>
              <a:t>subtitle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743450" y="4869656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FF47F-B940-4430-BE5E-BF1824315578}" type="datetime1">
              <a:rPr lang="nb-NO" smtClean="0"/>
              <a:t>01.09.2023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464174" y="4869656"/>
            <a:ext cx="2045073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r>
              <a:rPr lang="nb-NO"/>
              <a:t>Vannforeningens fagtreff om skogsdrift og vannmiljø 4.Sept. 2023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7853082" y="4869656"/>
            <a:ext cx="662268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A3A51-5FE1-4512-94A5-37D46034258E}" type="slidenum">
              <a:rPr lang="nb-NO" smtClean="0"/>
              <a:t>‹#›</a:t>
            </a:fld>
            <a:endParaRPr lang="nb-NO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2" y="4673992"/>
            <a:ext cx="1127323" cy="46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78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0070C0"/>
          </a:solidFill>
          <a:latin typeface="Calibri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3200" b="0" kern="1200">
          <a:solidFill>
            <a:schemeClr val="tx1"/>
          </a:solidFill>
          <a:latin typeface="Calibri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685800" y="646485"/>
            <a:ext cx="5120461" cy="1102519"/>
          </a:xfrm>
        </p:spPr>
        <p:txBody>
          <a:bodyPr>
            <a:normAutofit fontScale="90000"/>
          </a:bodyPr>
          <a:lstStyle/>
          <a:p>
            <a:r>
              <a:rPr lang="nb-NO" dirty="0">
                <a:solidFill>
                  <a:srgbClr val="5B9BD5"/>
                </a:solidFill>
              </a:rPr>
              <a:t>Effekter av skogsdrift på avrenning av næringsstoffer og mobilisering av kvikksølv</a:t>
            </a:r>
          </a:p>
        </p:txBody>
      </p:sp>
      <p:sp>
        <p:nvSpPr>
          <p:cNvPr id="13" name="Subtitle 12"/>
          <p:cNvSpPr>
            <a:spLocks noGrp="1"/>
          </p:cNvSpPr>
          <p:nvPr>
            <p:ph type="subTitle" idx="1"/>
          </p:nvPr>
        </p:nvSpPr>
        <p:spPr>
          <a:xfrm>
            <a:off x="685800" y="2571750"/>
            <a:ext cx="3959352" cy="1657350"/>
          </a:xfrm>
        </p:spPr>
        <p:txBody>
          <a:bodyPr/>
          <a:lstStyle/>
          <a:p>
            <a:r>
              <a:rPr lang="nb-NO" dirty="0"/>
              <a:t>Heleen de Wit</a:t>
            </a:r>
          </a:p>
          <a:p>
            <a:r>
              <a:rPr lang="nb-NO" sz="2400" dirty="0"/>
              <a:t>Seniorforsker ved NIVA</a:t>
            </a:r>
          </a:p>
        </p:txBody>
      </p:sp>
      <p:pic>
        <p:nvPicPr>
          <p:cNvPr id="3" name="Picture 2" descr="A group of trees in a forest&#10;&#10;Description automatically generated">
            <a:extLst>
              <a:ext uri="{FF2B5EF4-FFF2-40B4-BE49-F238E27FC236}">
                <a16:creationId xmlns:a16="http://schemas.microsoft.com/office/drawing/2014/main" id="{4A524AA6-24CE-14F9-9908-69217166C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608" y="244149"/>
            <a:ext cx="2470788" cy="2524893"/>
          </a:xfrm>
          <a:prstGeom prst="rect">
            <a:avLst/>
          </a:prstGeom>
        </p:spPr>
      </p:pic>
      <p:pic>
        <p:nvPicPr>
          <p:cNvPr id="2" name="Content Placeholder 8" descr="A river with trees and grass&#10;&#10;Description automatically generated">
            <a:extLst>
              <a:ext uri="{FF2B5EF4-FFF2-40B4-BE49-F238E27FC236}">
                <a16:creationId xmlns:a16="http://schemas.microsoft.com/office/drawing/2014/main" id="{2CFC562C-72C6-24D2-C375-4B681BD58F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608" y="3044567"/>
            <a:ext cx="2470788" cy="185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565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85DE8-505F-8EB3-3E64-9C06E90BB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689" y="245268"/>
            <a:ext cx="8711184" cy="926307"/>
          </a:xfrm>
        </p:spPr>
        <p:txBody>
          <a:bodyPr>
            <a:normAutofit fontScale="90000"/>
          </a:bodyPr>
          <a:lstStyle/>
          <a:p>
            <a:r>
              <a:rPr lang="nb-NO" dirty="0"/>
              <a:t>Nedbørfelt-studie på effekter av hogst på vann på Langtjern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215EB-359F-B98F-76EF-5A4E1FDB7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Vannforeningens fagtreff om skogsdrift og vannmiljø 4.Sept. 2023</a:t>
            </a:r>
            <a:endParaRPr lang="nn-NO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4C4B061-4F30-C737-6FC6-F6C90ECAD69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/>
              <a:t>‘</a:t>
            </a:r>
            <a:r>
              <a:rPr lang="nb-NO" dirty="0" err="1"/>
              <a:t>paired</a:t>
            </a:r>
            <a:r>
              <a:rPr lang="nb-NO" dirty="0"/>
              <a:t> catchment’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/>
              <a:t>Et referanse nedbørfelt og et felt som ble hogget</a:t>
            </a:r>
          </a:p>
          <a:p>
            <a:pPr marL="971550" lvl="1" indent="-457200"/>
            <a:r>
              <a:rPr lang="nb-NO" dirty="0"/>
              <a:t>Hogstfeltet hadde mer myr og høyere </a:t>
            </a:r>
            <a:r>
              <a:rPr lang="nb-NO" dirty="0" err="1"/>
              <a:t>totP</a:t>
            </a:r>
            <a:r>
              <a:rPr lang="nb-NO" dirty="0"/>
              <a:t> før hogst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/>
              <a:t>Målinger før hogst og etter</a:t>
            </a:r>
          </a:p>
          <a:p>
            <a:pPr marL="971550" lvl="1" indent="-457200"/>
            <a:r>
              <a:rPr lang="nb-NO" dirty="0"/>
              <a:t>Hogst i januar 2009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/>
              <a:t>Fokus på N, P, Hg i vann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B87E2CB-90AF-79CA-19C7-DF806204A88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nb-NO"/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6DFAC639-DA14-81A3-6BD4-C2312DBEE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644" y="1887174"/>
            <a:ext cx="1966199" cy="1476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C28CF855-0214-6816-72B4-291D8D5B4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518" y="2783529"/>
            <a:ext cx="1998726" cy="150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BA12758C-437D-47B9-52FC-6CAD9E4FB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34006"/>
            <a:ext cx="2138044" cy="1425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2053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3EF2FEC-57C5-1770-B84E-DAABD19B2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altLang="nb-NO"/>
              <a:t>Vannforeningens fagtreff om skogsdrift og vannmiljø 4.Sept. 2023</a:t>
            </a:r>
            <a:endParaRPr lang="nn-NO" altLang="nb-NO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5C1C1182-AF5D-3D9B-8AD8-51C1943CB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sz="2700" dirty="0"/>
              <a:t>Hogst førte ikke til økt avrenning av metylkvikksølv på Langtjern </a:t>
            </a:r>
          </a:p>
        </p:txBody>
      </p:sp>
      <p:graphicFrame>
        <p:nvGraphicFramePr>
          <p:cNvPr id="69650" name="Object 18">
            <a:extLst>
              <a:ext uri="{FF2B5EF4-FFF2-40B4-BE49-F238E27FC236}">
                <a16:creationId xmlns:a16="http://schemas.microsoft.com/office/drawing/2014/main" id="{337B4F6C-509B-449A-F1AF-21A4F25D8CC3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1485900" y="1256110"/>
          <a:ext cx="6172200" cy="3282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6753344" imgH="3590949" progId="Excel.Chart.8">
                  <p:embed/>
                </p:oleObj>
              </mc:Choice>
              <mc:Fallback>
                <p:oleObj name="Chart" r:id="rId2" imgW="6753344" imgH="3590949" progId="Excel.Chart.8">
                  <p:embed/>
                  <p:pic>
                    <p:nvPicPr>
                      <p:cNvPr id="69650" name="Object 18">
                        <a:extLst>
                          <a:ext uri="{FF2B5EF4-FFF2-40B4-BE49-F238E27FC236}">
                            <a16:creationId xmlns:a16="http://schemas.microsoft.com/office/drawing/2014/main" id="{337B4F6C-509B-449A-F1AF-21A4F25D8CC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5900" y="1256110"/>
                        <a:ext cx="6172200" cy="32825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51" name="Rectangle 19">
            <a:extLst>
              <a:ext uri="{FF2B5EF4-FFF2-40B4-BE49-F238E27FC236}">
                <a16:creationId xmlns:a16="http://schemas.microsoft.com/office/drawing/2014/main" id="{629BA3BA-191D-3B88-86E3-D7599182F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8" y="1869282"/>
            <a:ext cx="864394" cy="1999060"/>
          </a:xfrm>
          <a:prstGeom prst="rect">
            <a:avLst/>
          </a:prstGeom>
          <a:solidFill>
            <a:srgbClr val="FF0000">
              <a:alpha val="30000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 sz="1050"/>
          </a:p>
        </p:txBody>
      </p:sp>
      <p:sp>
        <p:nvSpPr>
          <p:cNvPr id="69652" name="Rectangle 20">
            <a:extLst>
              <a:ext uri="{FF2B5EF4-FFF2-40B4-BE49-F238E27FC236}">
                <a16:creationId xmlns:a16="http://schemas.microsoft.com/office/drawing/2014/main" id="{DD181927-312F-12D1-69AE-0B7C291EC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3382" y="1869282"/>
            <a:ext cx="864394" cy="1997869"/>
          </a:xfrm>
          <a:prstGeom prst="rect">
            <a:avLst/>
          </a:prstGeom>
          <a:solidFill>
            <a:srgbClr val="FF0000">
              <a:alpha val="30000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 sz="1050"/>
          </a:p>
        </p:txBody>
      </p:sp>
      <p:sp>
        <p:nvSpPr>
          <p:cNvPr id="69654" name="Rectangle 22">
            <a:extLst>
              <a:ext uri="{FF2B5EF4-FFF2-40B4-BE49-F238E27FC236}">
                <a16:creationId xmlns:a16="http://schemas.microsoft.com/office/drawing/2014/main" id="{08B75CD0-D632-2FC7-BEE3-93D9FAB6A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410" y="1869282"/>
            <a:ext cx="864394" cy="1999060"/>
          </a:xfrm>
          <a:prstGeom prst="rect">
            <a:avLst/>
          </a:prstGeom>
          <a:solidFill>
            <a:srgbClr val="00FFFF">
              <a:alpha val="30000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 sz="1050"/>
          </a:p>
        </p:txBody>
      </p:sp>
      <p:sp>
        <p:nvSpPr>
          <p:cNvPr id="69655" name="Rectangle 23">
            <a:extLst>
              <a:ext uri="{FF2B5EF4-FFF2-40B4-BE49-F238E27FC236}">
                <a16:creationId xmlns:a16="http://schemas.microsoft.com/office/drawing/2014/main" id="{92EBBB39-3120-9118-7FA4-701F559A5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7673" y="1869282"/>
            <a:ext cx="864394" cy="1997869"/>
          </a:xfrm>
          <a:prstGeom prst="rect">
            <a:avLst/>
          </a:prstGeom>
          <a:solidFill>
            <a:srgbClr val="FF0000">
              <a:alpha val="30000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 sz="1050"/>
          </a:p>
        </p:txBody>
      </p:sp>
      <p:sp>
        <p:nvSpPr>
          <p:cNvPr id="69656" name="Rectangle 24">
            <a:extLst>
              <a:ext uri="{FF2B5EF4-FFF2-40B4-BE49-F238E27FC236}">
                <a16:creationId xmlns:a16="http://schemas.microsoft.com/office/drawing/2014/main" id="{83E62B2B-FA27-7F07-F502-46DBDFA98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1869282"/>
            <a:ext cx="864394" cy="1999060"/>
          </a:xfrm>
          <a:prstGeom prst="rect">
            <a:avLst/>
          </a:prstGeom>
          <a:solidFill>
            <a:srgbClr val="00FFFF">
              <a:alpha val="30000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 sz="105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DE39B35-9F3B-FD1F-F71B-ED432D2D6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53" y="245268"/>
            <a:ext cx="4418487" cy="926307"/>
          </a:xfrm>
        </p:spPr>
        <p:txBody>
          <a:bodyPr>
            <a:normAutofit fontScale="90000"/>
          </a:bodyPr>
          <a:lstStyle/>
          <a:p>
            <a:r>
              <a:rPr lang="nb-NO" dirty="0"/>
              <a:t>Effekter av hogst på </a:t>
            </a:r>
            <a:r>
              <a:rPr lang="nb-NO" dirty="0" err="1"/>
              <a:t>MeHg</a:t>
            </a:r>
            <a:r>
              <a:rPr lang="nb-NO" dirty="0"/>
              <a:t> - </a:t>
            </a:r>
            <a:r>
              <a:rPr lang="nb-NO" dirty="0" err="1"/>
              <a:t>review</a:t>
            </a:r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C7BEF6-D852-2BAC-CA5D-45B60A41D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Vannforeningens fagtreff om skogsdrift og vannmiljø 4.Sept. 2023</a:t>
            </a:r>
            <a:endParaRPr lang="nn-NO" dirty="0"/>
          </a:p>
        </p:txBody>
      </p:sp>
      <p:pic>
        <p:nvPicPr>
          <p:cNvPr id="8" name="Bilde 3" descr="Et bilde som inneholder tekst, skjermbilde, nummer, Font&#10;&#10;Automatisk generert beskrivelse">
            <a:extLst>
              <a:ext uri="{FF2B5EF4-FFF2-40B4-BE49-F238E27FC236}">
                <a16:creationId xmlns:a16="http://schemas.microsoft.com/office/drawing/2014/main" id="{9A9D3C32-60F4-CC41-9FED-D5AC55C9CD9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381" y="230232"/>
            <a:ext cx="2912545" cy="4364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D35157-FE21-87A0-209F-2709C0F1C7BE}"/>
              </a:ext>
            </a:extLst>
          </p:cNvPr>
          <p:cNvSpPr txBox="1"/>
          <p:nvPr/>
        </p:nvSpPr>
        <p:spPr>
          <a:xfrm>
            <a:off x="6469750" y="4759379"/>
            <a:ext cx="2087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Bishop m.fl. 2020 (</a:t>
            </a:r>
            <a:r>
              <a:rPr lang="nb-NO" dirty="0" err="1"/>
              <a:t>review</a:t>
            </a:r>
            <a:r>
              <a:rPr lang="nb-NO" dirty="0"/>
              <a:t>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0D717EF-72E2-DC2D-E707-FA2D333CE34F}"/>
              </a:ext>
            </a:extLst>
          </p:cNvPr>
          <p:cNvSpPr/>
          <p:nvPr/>
        </p:nvSpPr>
        <p:spPr>
          <a:xfrm>
            <a:off x="7835254" y="749808"/>
            <a:ext cx="804672" cy="323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13BA77-1F2B-8B23-90A1-A31E152F54ED}"/>
              </a:ext>
            </a:extLst>
          </p:cNvPr>
          <p:cNvSpPr/>
          <p:nvPr/>
        </p:nvSpPr>
        <p:spPr>
          <a:xfrm>
            <a:off x="5658982" y="1408176"/>
            <a:ext cx="963168" cy="195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Content Placeholder 8" descr="A graph showing a number of different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CDB8DD62-CCFC-0224-378A-96BD4CCAB4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53" y="1785782"/>
            <a:ext cx="5131274" cy="13471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315AE5-9934-0E56-0717-1C81804373D4}"/>
              </a:ext>
            </a:extLst>
          </p:cNvPr>
          <p:cNvSpPr txBox="1"/>
          <p:nvPr/>
        </p:nvSpPr>
        <p:spPr>
          <a:xfrm>
            <a:off x="263727" y="3499334"/>
            <a:ext cx="511120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Skogbruk påvirker har betydelig effekt på </a:t>
            </a:r>
            <a:r>
              <a:rPr lang="nb-NO" dirty="0" err="1"/>
              <a:t>MeHg</a:t>
            </a:r>
            <a:r>
              <a:rPr lang="nb-NO" dirty="0"/>
              <a:t> avrenning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Klima kan ha enda større effekt – tining av permafrost frigjør Hg</a:t>
            </a:r>
          </a:p>
        </p:txBody>
      </p:sp>
    </p:spTree>
    <p:extLst>
      <p:ext uri="{BB962C8B-B14F-4D97-AF65-F5344CB8AC3E}">
        <p14:creationId xmlns:p14="http://schemas.microsoft.com/office/powerpoint/2010/main" val="353133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767066B-29E3-FA33-15BE-58B305D8D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Takk til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50DFCA4D-F2A0-F027-731A-0C07E76583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66825"/>
            <a:ext cx="4038600" cy="3492552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500" dirty="0"/>
              <a:t>Forskningsrådet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500" dirty="0"/>
              <a:t>Nordisk Ministerråd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500" dirty="0"/>
              <a:t>Myr og Jordselskapet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500" dirty="0"/>
              <a:t>NIVA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500" dirty="0"/>
              <a:t>Miljødirektoratet og andre i Norden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500" dirty="0"/>
              <a:t>Mange dyktige kolleger!</a:t>
            </a:r>
            <a:endParaRPr lang="nb-NO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3C14332-4F25-EC14-98BD-C4592A11D7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199" y="1279415"/>
            <a:ext cx="4293433" cy="3326400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/>
              <a:t>NFR prosjekt </a:t>
            </a:r>
            <a:r>
              <a:rPr lang="nb-NO" dirty="0" err="1"/>
              <a:t>ForestMercury</a:t>
            </a:r>
            <a:endParaRPr lang="nb-NO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/>
              <a:t>NMR prosjekt Biowater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/>
              <a:t>Støtte til </a:t>
            </a:r>
            <a:r>
              <a:rPr lang="nb-NO" dirty="0" err="1"/>
              <a:t>ForestMercury</a:t>
            </a:r>
            <a:r>
              <a:rPr lang="nb-NO" dirty="0"/>
              <a:t> og Biowater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/>
              <a:t>Betalte for fortsatt prøvetaking og analyse etter </a:t>
            </a:r>
            <a:r>
              <a:rPr lang="nb-NO" dirty="0" err="1"/>
              <a:t>ForestMercury</a:t>
            </a:r>
            <a:endParaRPr lang="nb-NO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/>
              <a:t>Støtte til langsiktig overvåking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A67FB-40F8-581C-A96D-B3A445BBE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Vannforeningens fagtreff om skogsdrift og vannmiljø 4.Sept. 2023</a:t>
            </a:r>
            <a:endParaRPr lang="nn-NO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A0C07D8D-C68E-CF34-5733-5AC2E6A37461}"/>
              </a:ext>
            </a:extLst>
          </p:cNvPr>
          <p:cNvSpPr/>
          <p:nvPr/>
        </p:nvSpPr>
        <p:spPr>
          <a:xfrm>
            <a:off x="3942413" y="1352861"/>
            <a:ext cx="1079292" cy="9374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21000BFD-A07A-2D0C-02CB-05B2CA4A9AAB}"/>
              </a:ext>
            </a:extLst>
          </p:cNvPr>
          <p:cNvSpPr/>
          <p:nvPr/>
        </p:nvSpPr>
        <p:spPr>
          <a:xfrm>
            <a:off x="4229724" y="1765762"/>
            <a:ext cx="791981" cy="9374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A1902444-B902-6E11-6636-29FE66E06021}"/>
              </a:ext>
            </a:extLst>
          </p:cNvPr>
          <p:cNvSpPr/>
          <p:nvPr/>
        </p:nvSpPr>
        <p:spPr>
          <a:xfrm>
            <a:off x="4229724" y="2125957"/>
            <a:ext cx="919739" cy="9374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C0945902-51B9-13CC-1D4B-D35369E67038}"/>
              </a:ext>
            </a:extLst>
          </p:cNvPr>
          <p:cNvSpPr/>
          <p:nvPr/>
        </p:nvSpPr>
        <p:spPr>
          <a:xfrm>
            <a:off x="2142278" y="2655730"/>
            <a:ext cx="2939387" cy="9374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7299BDF8-5A5E-1617-16A2-8061E3E2C452}"/>
              </a:ext>
            </a:extLst>
          </p:cNvPr>
          <p:cNvSpPr/>
          <p:nvPr/>
        </p:nvSpPr>
        <p:spPr>
          <a:xfrm rot="533289">
            <a:off x="3738953" y="3460904"/>
            <a:ext cx="1284572" cy="762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6269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8105D-39F5-74D1-49A0-A3B92141C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53" y="245268"/>
            <a:ext cx="8514999" cy="926307"/>
          </a:xfrm>
        </p:spPr>
        <p:txBody>
          <a:bodyPr>
            <a:normAutofit fontScale="90000"/>
          </a:bodyPr>
          <a:lstStyle/>
          <a:p>
            <a:r>
              <a:rPr lang="nb-NO" dirty="0"/>
              <a:t>Vannkvalitet påvirkes av nedbørfeltprosesser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E179AFB-D486-79AF-5F00-EE5B5C988A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66825"/>
            <a:ext cx="4038600" cy="3447582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/>
              <a:t>Tilførsel fra luft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/>
              <a:t>Mikrobiell omdanning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/>
              <a:t>Opptak i vegetasjon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/>
              <a:t>Utvasking fra jord til vann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/>
              <a:t>Forstyrring av disse prosesser kan føre til økt avrenning av N,P og Hg til vann</a:t>
            </a:r>
          </a:p>
          <a:p>
            <a:pPr marL="971550" lvl="1" indent="-457200"/>
            <a:r>
              <a:rPr lang="nb-NO" dirty="0"/>
              <a:t>Mer N og P avrenning fører til algevekst i ferskvann og fjord, og oksygenmangel</a:t>
            </a:r>
          </a:p>
          <a:p>
            <a:pPr marL="971550" lvl="1" indent="-457200"/>
            <a:r>
              <a:rPr lang="nb-NO" dirty="0"/>
              <a:t>Høy Hg i fisk er en bekymring</a:t>
            </a:r>
          </a:p>
          <a:p>
            <a:pPr lvl="1" indent="0">
              <a:buNone/>
            </a:pPr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F6D1F9-4532-51BF-C066-53AA98DCC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Vannforeningens fagtreff om skogsdrift og vannmiljø 4.Sept. 2023</a:t>
            </a:r>
            <a:endParaRPr lang="nn-NO" dirty="0"/>
          </a:p>
        </p:txBody>
      </p:sp>
      <p:pic>
        <p:nvPicPr>
          <p:cNvPr id="11" name="Content Placeholder 10" descr="Diagram of a diagram showing the effects of nitrogen on the farm&#10;&#10;Description automatically generated">
            <a:extLst>
              <a:ext uri="{FF2B5EF4-FFF2-40B4-BE49-F238E27FC236}">
                <a16:creationId xmlns:a16="http://schemas.microsoft.com/office/drawing/2014/main" id="{0F219E9B-C40B-31AC-912C-BD3CC4AE3F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31707"/>
            <a:ext cx="4038600" cy="2621449"/>
          </a:xfr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B456B6DF-6B34-AC65-782F-E973DDB137D0}"/>
              </a:ext>
            </a:extLst>
          </p:cNvPr>
          <p:cNvSpPr/>
          <p:nvPr/>
        </p:nvSpPr>
        <p:spPr>
          <a:xfrm>
            <a:off x="5564214" y="2392782"/>
            <a:ext cx="307788" cy="492220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713E030A-D04C-9878-B2CF-1C48D85FB48D}"/>
              </a:ext>
            </a:extLst>
          </p:cNvPr>
          <p:cNvSpPr/>
          <p:nvPr/>
        </p:nvSpPr>
        <p:spPr>
          <a:xfrm rot="10800000">
            <a:off x="6169152" y="2555604"/>
            <a:ext cx="221448" cy="386826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Arrow: Curved Up 13">
            <a:extLst>
              <a:ext uri="{FF2B5EF4-FFF2-40B4-BE49-F238E27FC236}">
                <a16:creationId xmlns:a16="http://schemas.microsoft.com/office/drawing/2014/main" id="{1B49A8E8-28B3-5FCF-6716-7D7182239211}"/>
              </a:ext>
            </a:extLst>
          </p:cNvPr>
          <p:cNvSpPr/>
          <p:nvPr/>
        </p:nvSpPr>
        <p:spPr>
          <a:xfrm>
            <a:off x="6087036" y="3456432"/>
            <a:ext cx="794472" cy="329184"/>
          </a:xfrm>
          <a:prstGeom prst="curvedUp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15" name="Arrow: Curved Up 14">
            <a:extLst>
              <a:ext uri="{FF2B5EF4-FFF2-40B4-BE49-F238E27FC236}">
                <a16:creationId xmlns:a16="http://schemas.microsoft.com/office/drawing/2014/main" id="{0D64744F-9450-A4E7-1FA9-8CC763678E0A}"/>
              </a:ext>
            </a:extLst>
          </p:cNvPr>
          <p:cNvSpPr/>
          <p:nvPr/>
        </p:nvSpPr>
        <p:spPr>
          <a:xfrm flipH="1" flipV="1">
            <a:off x="6035040" y="3023145"/>
            <a:ext cx="846468" cy="384048"/>
          </a:xfrm>
          <a:prstGeom prst="curvedUp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2A4385C7-94B0-011D-0589-9505679796D4}"/>
              </a:ext>
            </a:extLst>
          </p:cNvPr>
          <p:cNvSpPr/>
          <p:nvPr/>
        </p:nvSpPr>
        <p:spPr>
          <a:xfrm rot="16200000">
            <a:off x="7673430" y="2809333"/>
            <a:ext cx="221448" cy="549649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061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517FBD8-0DA5-D960-7940-A5AA0F515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Effekter kan oppstå langt unna utslippskilden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F6B68F9-ABE3-8EA5-A12E-4FE2EE09EE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nb-NO" dirty="0"/>
              <a:t>Ferskvannsfisk har høyt Hg innhold</a:t>
            </a:r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57566288-4FA7-95F4-CB3F-AEB35EAFA0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95275" y="1924127"/>
            <a:ext cx="4202113" cy="2757334"/>
          </a:xfr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15E94C3-A907-2B71-CF1D-9781CD1909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lang="nb-NO" dirty="0"/>
              <a:t>Økologisk tilstand i Viken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DA0203E7-2FBF-D795-020F-3E7872EAD73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716744" y="1832231"/>
            <a:ext cx="3419475" cy="1676400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82D46D-017F-E1F6-C0D3-A9EFFF2C6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Vannforeningens fagtreff om skogsdrift og vannmiljø 4.Sept. 2023</a:t>
            </a:r>
            <a:endParaRPr lang="nn-NO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C288E7-E7ED-C163-E414-16453084E19D}"/>
              </a:ext>
            </a:extLst>
          </p:cNvPr>
          <p:cNvCxnSpPr/>
          <p:nvPr/>
        </p:nvCxnSpPr>
        <p:spPr>
          <a:xfrm>
            <a:off x="725424" y="2571750"/>
            <a:ext cx="2907792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221120-65E7-1182-08AC-EB08D706F7B8}"/>
              </a:ext>
            </a:extLst>
          </p:cNvPr>
          <p:cNvCxnSpPr/>
          <p:nvPr/>
        </p:nvCxnSpPr>
        <p:spPr>
          <a:xfrm>
            <a:off x="725424" y="3444240"/>
            <a:ext cx="2907792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697E7459-69D0-D9FF-956F-2C65C089C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6704" y="3574389"/>
            <a:ext cx="1066800" cy="10763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37DB6A4-0A18-2E89-357B-281238A6CB9A}"/>
              </a:ext>
            </a:extLst>
          </p:cNvPr>
          <p:cNvSpPr txBox="1"/>
          <p:nvPr/>
        </p:nvSpPr>
        <p:spPr>
          <a:xfrm>
            <a:off x="5241593" y="4731156"/>
            <a:ext cx="3516925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b-NO" sz="1200" dirty="0"/>
              <a:t>Kilde: Regional vannforvaltningsplan Innland og Viken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5F05B6-43DA-67DB-B203-B0A0BE944AB3}"/>
              </a:ext>
            </a:extLst>
          </p:cNvPr>
          <p:cNvSpPr txBox="1"/>
          <p:nvPr/>
        </p:nvSpPr>
        <p:spPr>
          <a:xfrm>
            <a:off x="1483521" y="4512214"/>
            <a:ext cx="2826351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b-NO" sz="1200" dirty="0"/>
              <a:t>Kilde: Braaten m.fl. 2017 ICP W report 132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542857-192C-943B-C5A5-4955E86F8EBD}"/>
              </a:ext>
            </a:extLst>
          </p:cNvPr>
          <p:cNvSpPr txBox="1"/>
          <p:nvPr/>
        </p:nvSpPr>
        <p:spPr>
          <a:xfrm rot="16200000">
            <a:off x="50396" y="2793926"/>
            <a:ext cx="752129" cy="307777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b-NO" dirty="0"/>
              <a:t>Hg i fisk</a:t>
            </a:r>
          </a:p>
        </p:txBody>
      </p:sp>
    </p:spTree>
    <p:extLst>
      <p:ext uri="{BB962C8B-B14F-4D97-AF65-F5344CB8AC3E}">
        <p14:creationId xmlns:p14="http://schemas.microsoft.com/office/powerpoint/2010/main" val="1296493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85DE8-505F-8EB3-3E64-9C06E90BB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689" y="245268"/>
            <a:ext cx="8711184" cy="926307"/>
          </a:xfrm>
        </p:spPr>
        <p:txBody>
          <a:bodyPr>
            <a:normAutofit fontScale="90000"/>
          </a:bodyPr>
          <a:lstStyle/>
          <a:p>
            <a:r>
              <a:rPr lang="nb-NO" dirty="0"/>
              <a:t>Nedbørfelt-studie på effekter av hogst på vann på Langtjern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215EB-359F-B98F-76EF-5A4E1FDB7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Vannforeningens fagtreff om skogsdrift og vannmiljø 4.Sept. 2023</a:t>
            </a:r>
            <a:endParaRPr lang="nn-NO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4C4B061-4F30-C737-6FC6-F6C90ECAD69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/>
              <a:t>‘</a:t>
            </a:r>
            <a:r>
              <a:rPr lang="nb-NO" dirty="0" err="1"/>
              <a:t>paired</a:t>
            </a:r>
            <a:r>
              <a:rPr lang="nb-NO" dirty="0"/>
              <a:t> catchment’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/>
              <a:t>Et referanse nedbørfelt og et felt som ble hogget</a:t>
            </a:r>
          </a:p>
          <a:p>
            <a:pPr marL="971550" lvl="1" indent="-457200"/>
            <a:r>
              <a:rPr lang="nb-NO" dirty="0"/>
              <a:t>Hogstfeltet hadde mer myr og høyere </a:t>
            </a:r>
            <a:r>
              <a:rPr lang="nb-NO" dirty="0" err="1"/>
              <a:t>totP</a:t>
            </a:r>
            <a:r>
              <a:rPr lang="nb-NO" dirty="0"/>
              <a:t> før hogst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/>
              <a:t>Målinger før hogst og etter</a:t>
            </a:r>
          </a:p>
          <a:p>
            <a:pPr marL="971550" lvl="1" indent="-457200"/>
            <a:r>
              <a:rPr lang="nb-NO" dirty="0"/>
              <a:t>Hogst i januar 2009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/>
              <a:t>Fokus på N, P, Hg i vann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B87E2CB-90AF-79CA-19C7-DF806204A88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nb-NO"/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6DFAC639-DA14-81A3-6BD4-C2312DBEE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644" y="1887174"/>
            <a:ext cx="1966199" cy="1476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C28CF855-0214-6816-72B4-291D8D5B4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518" y="2783529"/>
            <a:ext cx="1998726" cy="150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BA12758C-437D-47B9-52FC-6CAD9E4FB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34006"/>
            <a:ext cx="2138044" cy="1425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2899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">
            <a:extLst>
              <a:ext uri="{FF2B5EF4-FFF2-40B4-BE49-F238E27FC236}">
                <a16:creationId xmlns:a16="http://schemas.microsoft.com/office/drawing/2014/main" id="{8CFD972D-405F-29C3-8663-A890A7AE2A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907" r="12065"/>
          <a:stretch/>
        </p:blipFill>
        <p:spPr>
          <a:xfrm>
            <a:off x="3840481" y="1239080"/>
            <a:ext cx="4023359" cy="347675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B0F378-E6D2-3582-5849-0ACC84BB6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Vannforeningens fagtreff om skogsdrift og vannmiljø 4.Sept. 2023</a:t>
            </a:r>
            <a:endParaRPr lang="nn-NO" dirty="0"/>
          </a:p>
        </p:txBody>
      </p:sp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FDAF8111-E62E-FA08-D4ED-0794C432AB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49753" y="1218057"/>
            <a:ext cx="2683062" cy="3327400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49075A9-9E5F-8A60-5094-0791EFBE795A}"/>
              </a:ext>
            </a:extLst>
          </p:cNvPr>
          <p:cNvSpPr txBox="1"/>
          <p:nvPr/>
        </p:nvSpPr>
        <p:spPr>
          <a:xfrm>
            <a:off x="1143002" y="4591939"/>
            <a:ext cx="14965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De Wit et al. 2014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CF404B68-CAC1-B97B-F03C-C5A62A21F788}"/>
              </a:ext>
            </a:extLst>
          </p:cNvPr>
          <p:cNvSpPr/>
          <p:nvPr/>
        </p:nvSpPr>
        <p:spPr>
          <a:xfrm>
            <a:off x="1013463" y="551561"/>
            <a:ext cx="259078" cy="666496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09A0CDA-6ED8-63F1-6DD5-ECE3DF0820C0}"/>
              </a:ext>
            </a:extLst>
          </p:cNvPr>
          <p:cNvGrpSpPr/>
          <p:nvPr/>
        </p:nvGrpSpPr>
        <p:grpSpPr>
          <a:xfrm>
            <a:off x="3747247" y="268112"/>
            <a:ext cx="864724" cy="974273"/>
            <a:chOff x="3936223" y="268112"/>
            <a:chExt cx="864724" cy="97427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6ECFD57-3591-FF6F-73D6-2458258AD149}"/>
                </a:ext>
              </a:extLst>
            </p:cNvPr>
            <p:cNvSpPr txBox="1"/>
            <p:nvPr/>
          </p:nvSpPr>
          <p:spPr>
            <a:xfrm>
              <a:off x="3936223" y="268112"/>
              <a:ext cx="864724" cy="307777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nb-NO" dirty="0"/>
                <a:t>Før hogst</a:t>
              </a:r>
            </a:p>
          </p:txBody>
        </p:sp>
        <p:sp>
          <p:nvSpPr>
            <p:cNvPr id="15" name="Arrow: Down 14">
              <a:extLst>
                <a:ext uri="{FF2B5EF4-FFF2-40B4-BE49-F238E27FC236}">
                  <a16:creationId xmlns:a16="http://schemas.microsoft.com/office/drawing/2014/main" id="{D1E15578-2056-C145-48A4-5E67A945807A}"/>
                </a:ext>
              </a:extLst>
            </p:cNvPr>
            <p:cNvSpPr/>
            <p:nvPr/>
          </p:nvSpPr>
          <p:spPr>
            <a:xfrm>
              <a:off x="4248460" y="575889"/>
              <a:ext cx="259078" cy="666496"/>
            </a:xfrm>
            <a:prstGeom prst="downArrow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089FDBA-32EB-4E13-B30C-284463E6645F}"/>
              </a:ext>
            </a:extLst>
          </p:cNvPr>
          <p:cNvSpPr txBox="1"/>
          <p:nvPr/>
        </p:nvSpPr>
        <p:spPr>
          <a:xfrm>
            <a:off x="697992" y="249824"/>
            <a:ext cx="864724" cy="307777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b-NO" dirty="0"/>
              <a:t>Før hogst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14ABA72-A60D-8F58-6811-F66271E99247}"/>
              </a:ext>
            </a:extLst>
          </p:cNvPr>
          <p:cNvCxnSpPr/>
          <p:nvPr/>
        </p:nvCxnSpPr>
        <p:spPr>
          <a:xfrm>
            <a:off x="4320271" y="1218057"/>
            <a:ext cx="0" cy="3177354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BF11638-03BB-36DF-4E26-91413BFEE34F}"/>
              </a:ext>
            </a:extLst>
          </p:cNvPr>
          <p:cNvCxnSpPr/>
          <p:nvPr/>
        </p:nvCxnSpPr>
        <p:spPr>
          <a:xfrm>
            <a:off x="1398578" y="1032416"/>
            <a:ext cx="0" cy="3177354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12C68B5-8694-A5C4-13A7-5EB2A87DA48B}"/>
              </a:ext>
            </a:extLst>
          </p:cNvPr>
          <p:cNvSpPr txBox="1"/>
          <p:nvPr/>
        </p:nvSpPr>
        <p:spPr>
          <a:xfrm>
            <a:off x="6424053" y="122655"/>
            <a:ext cx="2526974" cy="52322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b-NO" dirty="0"/>
              <a:t>Øverste linje: hogstfelt</a:t>
            </a:r>
          </a:p>
          <a:p>
            <a:r>
              <a:rPr lang="nb-NO" dirty="0"/>
              <a:t>Nederst: referanse (ikke hogget)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217E0C-688C-0DB4-9C82-9A7F2578D192}"/>
              </a:ext>
            </a:extLst>
          </p:cNvPr>
          <p:cNvSpPr txBox="1"/>
          <p:nvPr/>
        </p:nvSpPr>
        <p:spPr>
          <a:xfrm>
            <a:off x="216261" y="1847088"/>
            <a:ext cx="510076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b-NO" dirty="0"/>
              <a:t>NO3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A7E7C6E-86A5-C07D-F622-A6118290A816}"/>
              </a:ext>
            </a:extLst>
          </p:cNvPr>
          <p:cNvSpPr txBox="1"/>
          <p:nvPr/>
        </p:nvSpPr>
        <p:spPr>
          <a:xfrm>
            <a:off x="247192" y="3311738"/>
            <a:ext cx="492314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b-NO" dirty="0" err="1"/>
              <a:t>totP</a:t>
            </a:r>
            <a:endParaRPr lang="nb-NO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82D054-0829-6BAD-494E-55AC5DBB7EDB}"/>
              </a:ext>
            </a:extLst>
          </p:cNvPr>
          <p:cNvSpPr txBox="1"/>
          <p:nvPr/>
        </p:nvSpPr>
        <p:spPr>
          <a:xfrm>
            <a:off x="1815495" y="887039"/>
            <a:ext cx="446121" cy="2462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nb-NO" sz="1000" dirty="0"/>
              <a:t>2010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577DC73-9B1C-2F03-4A94-D800C4BC73EA}"/>
              </a:ext>
            </a:extLst>
          </p:cNvPr>
          <p:cNvSpPr txBox="1"/>
          <p:nvPr/>
        </p:nvSpPr>
        <p:spPr>
          <a:xfrm>
            <a:off x="3346400" y="1856161"/>
            <a:ext cx="510076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b-NO" dirty="0"/>
              <a:t>NO3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AF8F561-B812-D4D9-4DEC-B1DAABAFF495}"/>
              </a:ext>
            </a:extLst>
          </p:cNvPr>
          <p:cNvSpPr txBox="1"/>
          <p:nvPr/>
        </p:nvSpPr>
        <p:spPr>
          <a:xfrm>
            <a:off x="3375527" y="3209019"/>
            <a:ext cx="492314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b-NO" dirty="0" err="1"/>
              <a:t>totP</a:t>
            </a:r>
            <a:endParaRPr lang="nb-NO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7AA9AD6-E3E3-4EAA-4528-AC1A2385F199}"/>
              </a:ext>
            </a:extLst>
          </p:cNvPr>
          <p:cNvSpPr txBox="1"/>
          <p:nvPr/>
        </p:nvSpPr>
        <p:spPr>
          <a:xfrm>
            <a:off x="4572000" y="4651004"/>
            <a:ext cx="1708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De Wit ikke publisert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B82318A-3569-FB1A-CD3C-66DF0C20DF06}"/>
              </a:ext>
            </a:extLst>
          </p:cNvPr>
          <p:cNvSpPr txBox="1"/>
          <p:nvPr/>
        </p:nvSpPr>
        <p:spPr>
          <a:xfrm>
            <a:off x="6023751" y="724290"/>
            <a:ext cx="3247877" cy="11695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b-NO" dirty="0"/>
              <a:t>NO3 økte 1 år etter hogst </a:t>
            </a:r>
          </a:p>
          <a:p>
            <a:r>
              <a:rPr lang="nb-NO" dirty="0"/>
              <a:t>men gikk tilbake til referansenivå</a:t>
            </a:r>
          </a:p>
          <a:p>
            <a:r>
              <a:rPr lang="nb-NO" dirty="0"/>
              <a:t>etter 6-8 år</a:t>
            </a:r>
          </a:p>
          <a:p>
            <a:r>
              <a:rPr lang="nb-NO" dirty="0" err="1"/>
              <a:t>totP</a:t>
            </a:r>
            <a:r>
              <a:rPr lang="nb-NO" dirty="0"/>
              <a:t> økte 1 år etter hogst men gikk tilbake</a:t>
            </a:r>
          </a:p>
          <a:p>
            <a:r>
              <a:rPr lang="nb-NO" dirty="0"/>
              <a:t>til referansenivå etter 2 år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2AA1017-5B76-2B03-DDB3-0E42BA48BA66}"/>
              </a:ext>
            </a:extLst>
          </p:cNvPr>
          <p:cNvSpPr txBox="1"/>
          <p:nvPr/>
        </p:nvSpPr>
        <p:spPr>
          <a:xfrm>
            <a:off x="7836492" y="2249255"/>
            <a:ext cx="1228264" cy="738664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b-NO" dirty="0"/>
              <a:t>Trådalger økte</a:t>
            </a:r>
          </a:p>
          <a:p>
            <a:r>
              <a:rPr lang="nb-NO" dirty="0"/>
              <a:t>i hogstbekken </a:t>
            </a:r>
          </a:p>
          <a:p>
            <a:r>
              <a:rPr lang="nb-NO" dirty="0"/>
              <a:t>(effekt av P!)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15B36D1-4800-7730-F210-CF99028C4B6A}"/>
              </a:ext>
            </a:extLst>
          </p:cNvPr>
          <p:cNvSpPr txBox="1"/>
          <p:nvPr/>
        </p:nvSpPr>
        <p:spPr>
          <a:xfrm>
            <a:off x="2236119" y="887039"/>
            <a:ext cx="446121" cy="2462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nb-NO" sz="1000" dirty="0"/>
              <a:t>2011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EB404BA-784F-0AFB-8207-3A29FCF30C08}"/>
              </a:ext>
            </a:extLst>
          </p:cNvPr>
          <p:cNvSpPr txBox="1"/>
          <p:nvPr/>
        </p:nvSpPr>
        <p:spPr>
          <a:xfrm>
            <a:off x="2681127" y="887039"/>
            <a:ext cx="446121" cy="2462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nb-NO" sz="1000" dirty="0"/>
              <a:t>2012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0CE347E-230E-1042-16AA-F55340C5DFED}"/>
              </a:ext>
            </a:extLst>
          </p:cNvPr>
          <p:cNvSpPr txBox="1"/>
          <p:nvPr/>
        </p:nvSpPr>
        <p:spPr>
          <a:xfrm>
            <a:off x="1370487" y="880943"/>
            <a:ext cx="446121" cy="2462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nb-NO" sz="1000" dirty="0"/>
              <a:t>2009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EC8BA57-BEB4-7E8F-3BCE-C54E8848AD4B}"/>
              </a:ext>
            </a:extLst>
          </p:cNvPr>
          <p:cNvSpPr/>
          <p:nvPr/>
        </p:nvSpPr>
        <p:spPr>
          <a:xfrm>
            <a:off x="7333489" y="2743200"/>
            <a:ext cx="503002" cy="67056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5052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5" grpId="0" animBg="1"/>
      <p:bldP spid="37" grpId="0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58D68-DD76-4C62-6632-B89C91885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Overvåkingsdata i Norden</a:t>
            </a:r>
          </a:p>
        </p:txBody>
      </p:sp>
      <p:pic>
        <p:nvPicPr>
          <p:cNvPr id="7" name="Content Placeholder 6" descr="A map of the northern part of sweden&#10;&#10;Description automatically generated">
            <a:extLst>
              <a:ext uri="{FF2B5EF4-FFF2-40B4-BE49-F238E27FC236}">
                <a16:creationId xmlns:a16="http://schemas.microsoft.com/office/drawing/2014/main" id="{83753BE6-5789-4EBE-F7BD-3B6D96E5B5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23" y="1266825"/>
            <a:ext cx="2813153" cy="3327400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A47975-F202-9ADA-624E-AAF51425D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Vannforeningens fagtreff om skogsdrift og vannmiljø 4.Sept. 2023</a:t>
            </a:r>
            <a:endParaRPr lang="nn-NO" dirty="0"/>
          </a:p>
        </p:txBody>
      </p:sp>
      <p:pic>
        <p:nvPicPr>
          <p:cNvPr id="8" name="Main graphic">
            <a:extLst>
              <a:ext uri="{FF2B5EF4-FFF2-40B4-BE49-F238E27FC236}">
                <a16:creationId xmlns:a16="http://schemas.microsoft.com/office/drawing/2014/main" id="{0DC24B3F-3997-BE94-7FA1-8A4A5B999A30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3"/>
          <a:stretch/>
        </p:blipFill>
        <p:spPr>
          <a:xfrm>
            <a:off x="5004593" y="1279525"/>
            <a:ext cx="3325813" cy="3325813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CBA7D1-26FE-36D7-EA20-0CEF73FDBA32}"/>
              </a:ext>
            </a:extLst>
          </p:cNvPr>
          <p:cNvSpPr txBox="1"/>
          <p:nvPr/>
        </p:nvSpPr>
        <p:spPr>
          <a:xfrm>
            <a:off x="5193792" y="4790408"/>
            <a:ext cx="32428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De Wit et al. 2020, hydrologiske prosesser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FC393D-39B4-AA16-7274-B457B3669ADC}"/>
              </a:ext>
            </a:extLst>
          </p:cNvPr>
          <p:cNvSpPr txBox="1"/>
          <p:nvPr/>
        </p:nvSpPr>
        <p:spPr>
          <a:xfrm>
            <a:off x="4375390" y="1952831"/>
            <a:ext cx="514756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b-NO" dirty="0" err="1"/>
              <a:t>totN</a:t>
            </a:r>
            <a:endParaRPr lang="nb-NO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0CC68E-CD45-B0AA-ED57-AE28860FF1BE}"/>
              </a:ext>
            </a:extLst>
          </p:cNvPr>
          <p:cNvSpPr txBox="1"/>
          <p:nvPr/>
        </p:nvSpPr>
        <p:spPr>
          <a:xfrm>
            <a:off x="4455056" y="3626734"/>
            <a:ext cx="492314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b-NO" dirty="0" err="1"/>
              <a:t>totP</a:t>
            </a:r>
            <a:endParaRPr lang="nb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C458ED-8612-FC84-38CD-AD7CB5E5F750}"/>
              </a:ext>
            </a:extLst>
          </p:cNvPr>
          <p:cNvSpPr/>
          <p:nvPr/>
        </p:nvSpPr>
        <p:spPr>
          <a:xfrm>
            <a:off x="6108192" y="1725168"/>
            <a:ext cx="463296" cy="104241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034E262-CC01-88AA-4937-135EEC83D6FB}"/>
              </a:ext>
            </a:extLst>
          </p:cNvPr>
          <p:cNvSpPr/>
          <p:nvPr/>
        </p:nvSpPr>
        <p:spPr>
          <a:xfrm>
            <a:off x="6068887" y="3413303"/>
            <a:ext cx="463296" cy="104241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4FAB7C-F1BB-DBE4-93C5-C5C064CA4AB0}"/>
              </a:ext>
            </a:extLst>
          </p:cNvPr>
          <p:cNvSpPr/>
          <p:nvPr/>
        </p:nvSpPr>
        <p:spPr>
          <a:xfrm>
            <a:off x="6815229" y="3863975"/>
            <a:ext cx="463296" cy="64051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B4BC22-B6B8-1902-6CC8-51504AFB4B5B}"/>
              </a:ext>
            </a:extLst>
          </p:cNvPr>
          <p:cNvSpPr/>
          <p:nvPr/>
        </p:nvSpPr>
        <p:spPr>
          <a:xfrm>
            <a:off x="6805297" y="2106719"/>
            <a:ext cx="463296" cy="64051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5A1CCA-1CAB-07B9-B19D-C43951628F4D}"/>
              </a:ext>
            </a:extLst>
          </p:cNvPr>
          <p:cNvSpPr txBox="1"/>
          <p:nvPr/>
        </p:nvSpPr>
        <p:spPr>
          <a:xfrm>
            <a:off x="5863611" y="1017686"/>
            <a:ext cx="720069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b-NO" dirty="0"/>
              <a:t>Finland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8D3E83-3CD8-453F-27E2-969ADF64CECF}"/>
              </a:ext>
            </a:extLst>
          </p:cNvPr>
          <p:cNvSpPr txBox="1"/>
          <p:nvPr/>
        </p:nvSpPr>
        <p:spPr>
          <a:xfrm>
            <a:off x="6650533" y="1017685"/>
            <a:ext cx="627992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b-NO" dirty="0"/>
              <a:t>Norge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75E9F0B-B9C0-1923-6FDD-A8BE43DDB8BE}"/>
              </a:ext>
            </a:extLst>
          </p:cNvPr>
          <p:cNvCxnSpPr>
            <a:cxnSpLocks/>
            <a:endCxn id="20" idx="1"/>
          </p:cNvCxnSpPr>
          <p:nvPr/>
        </p:nvCxnSpPr>
        <p:spPr>
          <a:xfrm flipV="1">
            <a:off x="6918960" y="639013"/>
            <a:ext cx="1244602" cy="1607363"/>
          </a:xfrm>
          <a:prstGeom prst="line">
            <a:avLst/>
          </a:prstGeom>
          <a:ln w="38100">
            <a:headEnd type="arrow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50BF687-C4B7-4C11-A924-FB35EED9F316}"/>
              </a:ext>
            </a:extLst>
          </p:cNvPr>
          <p:cNvSpPr txBox="1"/>
          <p:nvPr/>
        </p:nvSpPr>
        <p:spPr>
          <a:xfrm>
            <a:off x="8163562" y="485124"/>
            <a:ext cx="843885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b-NO" dirty="0"/>
              <a:t>skogbruk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79B216-7471-A18C-F19E-356DB8F5D606}"/>
              </a:ext>
            </a:extLst>
          </p:cNvPr>
          <p:cNvSpPr txBox="1"/>
          <p:nvPr/>
        </p:nvSpPr>
        <p:spPr>
          <a:xfrm>
            <a:off x="8243743" y="1169090"/>
            <a:ext cx="750462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b-NO" dirty="0"/>
              <a:t>naturlig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4085A18-41E5-66D4-7D0F-7D433444005D}"/>
              </a:ext>
            </a:extLst>
          </p:cNvPr>
          <p:cNvCxnSpPr>
            <a:cxnSpLocks/>
            <a:endCxn id="21" idx="1"/>
          </p:cNvCxnSpPr>
          <p:nvPr/>
        </p:nvCxnSpPr>
        <p:spPr>
          <a:xfrm flipV="1">
            <a:off x="7213308" y="1322979"/>
            <a:ext cx="1030435" cy="1077286"/>
          </a:xfrm>
          <a:prstGeom prst="line">
            <a:avLst/>
          </a:prstGeom>
          <a:ln w="38100">
            <a:solidFill>
              <a:schemeClr val="accent5"/>
            </a:solidFill>
            <a:headEnd type="arrow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3DA2B8A-FA92-A641-B97F-50FF73D4AC8B}"/>
              </a:ext>
            </a:extLst>
          </p:cNvPr>
          <p:cNvCxnSpPr>
            <a:cxnSpLocks/>
          </p:cNvCxnSpPr>
          <p:nvPr/>
        </p:nvCxnSpPr>
        <p:spPr>
          <a:xfrm>
            <a:off x="1609344" y="2846832"/>
            <a:ext cx="646176" cy="46939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410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6DE9A-09AE-A17F-A845-B6662A175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Effekter av hogst på N og P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FB90CF-5774-FDAF-BB27-0D3D0C50B6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/>
              <a:t>De oppstår ikke (nødvendig) umiddelbart etter hogst</a:t>
            </a:r>
          </a:p>
          <a:p>
            <a:pPr lvl="1"/>
            <a:r>
              <a:rPr lang="nb-NO" dirty="0"/>
              <a:t>Effekter påvirkes av lokale faktorer (jordsmonn, topografi, </a:t>
            </a:r>
            <a:r>
              <a:rPr lang="nb-NO" dirty="0" err="1"/>
              <a:t>hydrology</a:t>
            </a:r>
            <a:r>
              <a:rPr lang="nb-NO" dirty="0"/>
              <a:t>, type hogst, når hogsten utføres, </a:t>
            </a:r>
            <a:r>
              <a:rPr lang="nb-NO" dirty="0" err="1"/>
              <a:t>osv</a:t>
            </a:r>
            <a:r>
              <a:rPr lang="nb-NO" dirty="0"/>
              <a:t>)</a:t>
            </a:r>
          </a:p>
          <a:p>
            <a:r>
              <a:rPr lang="nb-NO" dirty="0"/>
              <a:t>Effekter på utlekking av N varer lenger enn på utlekking av P</a:t>
            </a:r>
          </a:p>
          <a:p>
            <a:pPr lvl="1"/>
            <a:r>
              <a:rPr lang="nb-NO" dirty="0"/>
              <a:t>Ferskvann er mest P-begrenset, så rask tilvekst av organismer som tar opp P kan forklare nedgangen i P</a:t>
            </a:r>
          </a:p>
          <a:p>
            <a:r>
              <a:rPr lang="nb-NO" dirty="0"/>
              <a:t>Effektene kan vare opptil 10 år (</a:t>
            </a:r>
            <a:r>
              <a:rPr lang="nb-NO" dirty="0" err="1"/>
              <a:t>review</a:t>
            </a:r>
            <a:r>
              <a:rPr lang="nb-NO" dirty="0"/>
              <a:t> </a:t>
            </a:r>
            <a:r>
              <a:rPr lang="nb-NO" dirty="0" err="1"/>
              <a:t>Kreutzweiser</a:t>
            </a:r>
            <a:r>
              <a:rPr lang="nb-NO" dirty="0"/>
              <a:t> m.fl. 2008: boreal </a:t>
            </a:r>
            <a:r>
              <a:rPr lang="nb-NO" dirty="0" err="1"/>
              <a:t>forest</a:t>
            </a:r>
            <a:r>
              <a:rPr lang="nb-NO" dirty="0"/>
              <a:t>)</a:t>
            </a:r>
          </a:p>
          <a:p>
            <a:r>
              <a:rPr lang="nb-NO" dirty="0"/>
              <a:t>Lite data, få forsøk over lengre tid, og de dataene som fins er ofte vanskelig å finne fram til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369BB-1E50-75B4-687A-5B4B25C07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Vannforeningens fagtreff om skogsdrift og vannmiljø 4.Sept. 2023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2179017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354" y="245268"/>
            <a:ext cx="5618818" cy="926307"/>
          </a:xfrm>
        </p:spPr>
        <p:txBody>
          <a:bodyPr>
            <a:normAutofit/>
          </a:bodyPr>
          <a:lstStyle/>
          <a:p>
            <a:r>
              <a:rPr lang="nb-NO" dirty="0"/>
              <a:t>Kvikksølv - luftforurensing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5947" y="1171575"/>
            <a:ext cx="4038600" cy="3327798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400" dirty="0"/>
              <a:t>Tilførsel til vann &lt; tilførsel fra luft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400" dirty="0"/>
              <a:t>Lagrene i jorda kan lekke i lang tid (århundre?)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400" dirty="0"/>
              <a:t>Blir ‘</a:t>
            </a:r>
            <a:r>
              <a:rPr lang="nb-NO" sz="2400" dirty="0" err="1"/>
              <a:t>legacy</a:t>
            </a:r>
            <a:r>
              <a:rPr lang="nb-NO" sz="2400" dirty="0"/>
              <a:t> Hg’ etter hvert mindre mobilt?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400" dirty="0" err="1"/>
              <a:t>MeHg</a:t>
            </a:r>
            <a:r>
              <a:rPr lang="nb-NO" sz="2400" dirty="0"/>
              <a:t> – metyl-kvikksølv er spesielt giftig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93825" y="162994"/>
            <a:ext cx="2221525" cy="4431629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Vannforeningens fagtreff om skogsdrift og vannmiljø 4.Sept. 2023</a:t>
            </a:r>
            <a:endParaRPr lang="nn-NO" dirty="0"/>
          </a:p>
        </p:txBody>
      </p:sp>
      <p:sp>
        <p:nvSpPr>
          <p:cNvPr id="9" name="TextBox 8"/>
          <p:cNvSpPr txBox="1"/>
          <p:nvPr/>
        </p:nvSpPr>
        <p:spPr>
          <a:xfrm>
            <a:off x="6531429" y="4698801"/>
            <a:ext cx="2058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Larssen et al. 2008 </a:t>
            </a:r>
            <a:r>
              <a:rPr lang="nb-NO" dirty="0" err="1"/>
              <a:t>Stoten</a:t>
            </a:r>
            <a:endParaRPr lang="nb-NO" dirty="0"/>
          </a:p>
        </p:txBody>
      </p:sp>
      <p:pic>
        <p:nvPicPr>
          <p:cNvPr id="11" name="Picture 4" descr="Langtjern 20-21 mai 08 0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748" y="1162647"/>
            <a:ext cx="2111681" cy="158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Langtjern 0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748" y="2788443"/>
            <a:ext cx="2111681" cy="158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/>
          <p:cNvSpPr/>
          <p:nvPr/>
        </p:nvSpPr>
        <p:spPr>
          <a:xfrm>
            <a:off x="7141029" y="384629"/>
            <a:ext cx="1030514" cy="6738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Oval 13"/>
          <p:cNvSpPr/>
          <p:nvPr/>
        </p:nvSpPr>
        <p:spPr>
          <a:xfrm>
            <a:off x="7141029" y="3699270"/>
            <a:ext cx="1030514" cy="6738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Oval 14"/>
          <p:cNvSpPr/>
          <p:nvPr/>
        </p:nvSpPr>
        <p:spPr>
          <a:xfrm>
            <a:off x="6531429" y="1901371"/>
            <a:ext cx="1088571" cy="2975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7118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F942339-A877-C4F8-AE26-0994F5D57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altLang="nb-NO"/>
              <a:t>Vannforeningens fagtreff om skogsdrift og vannmiljø 4.Sept. 2023</a:t>
            </a:r>
            <a:endParaRPr lang="nn-NO" altLang="nb-NO"/>
          </a:p>
        </p:txBody>
      </p:sp>
      <p:sp>
        <p:nvSpPr>
          <p:cNvPr id="188418" name="Rectangle 2">
            <a:extLst>
              <a:ext uri="{FF2B5EF4-FFF2-40B4-BE49-F238E27FC236}">
                <a16:creationId xmlns:a16="http://schemas.microsoft.com/office/drawing/2014/main" id="{C45AFE39-3E4E-A6C2-2F40-268099DAE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/>
              <a:t>Giftig metylkvikksølv</a:t>
            </a:r>
          </a:p>
        </p:txBody>
      </p:sp>
      <p:sp>
        <p:nvSpPr>
          <p:cNvPr id="188419" name="Rectangle 3">
            <a:extLst>
              <a:ext uri="{FF2B5EF4-FFF2-40B4-BE49-F238E27FC236}">
                <a16:creationId xmlns:a16="http://schemas.microsoft.com/office/drawing/2014/main" id="{FA532B93-534D-2C96-06C1-B3ACA743FF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altLang="nb-NO" sz="2100" dirty="0"/>
              <a:t>Sulfatreduserende bakterier danner under anaerobe forhold metylkvikksølv (</a:t>
            </a:r>
            <a:r>
              <a:rPr lang="nb-NO" altLang="nb-NO" sz="2100" dirty="0" err="1"/>
              <a:t>MeHg</a:t>
            </a:r>
            <a:r>
              <a:rPr lang="nb-NO" altLang="nb-NO" sz="2100" dirty="0"/>
              <a:t>) som er svært giftig</a:t>
            </a:r>
          </a:p>
          <a:p>
            <a:pPr lvl="1"/>
            <a:r>
              <a:rPr lang="nb-NO" altLang="nb-NO" sz="1700" dirty="0"/>
              <a:t>Høye konsentrasjoner i fisk er en bekymring</a:t>
            </a:r>
          </a:p>
          <a:p>
            <a:r>
              <a:rPr lang="nb-NO" altLang="nb-NO" sz="2100" dirty="0"/>
              <a:t>Dette skjer i myrjord, og i </a:t>
            </a:r>
            <a:r>
              <a:rPr lang="nb-NO" altLang="nb-NO" sz="2100" dirty="0" err="1"/>
              <a:t>minerale</a:t>
            </a:r>
            <a:r>
              <a:rPr lang="nb-NO" altLang="nb-NO" sz="2100" dirty="0"/>
              <a:t> jordtyper når </a:t>
            </a:r>
            <a:r>
              <a:rPr lang="nb-NO" altLang="nb-NO" sz="2100" dirty="0" err="1"/>
              <a:t>grunnvannspeilet</a:t>
            </a:r>
            <a:r>
              <a:rPr lang="nb-NO" altLang="nb-NO" sz="2100" dirty="0"/>
              <a:t> er høyt</a:t>
            </a:r>
          </a:p>
          <a:p>
            <a:r>
              <a:rPr lang="nb-NO" altLang="nb-NO" sz="2100" dirty="0"/>
              <a:t>Skoghogst fører til</a:t>
            </a:r>
          </a:p>
          <a:p>
            <a:pPr lvl="1"/>
            <a:r>
              <a:rPr lang="nb-NO" altLang="nb-NO" sz="1800" dirty="0"/>
              <a:t>Økt </a:t>
            </a:r>
            <a:r>
              <a:rPr lang="nb-NO" altLang="nb-NO" sz="1800" dirty="0" err="1"/>
              <a:t>grunnsvannsnivå</a:t>
            </a:r>
            <a:endParaRPr lang="nb-NO" altLang="nb-NO" sz="1800" dirty="0"/>
          </a:p>
          <a:p>
            <a:pPr lvl="1"/>
            <a:r>
              <a:rPr lang="nb-NO" altLang="nb-NO" sz="1800" dirty="0"/>
              <a:t>Forstyrrelse og fortetting av jordsmonnet</a:t>
            </a:r>
          </a:p>
          <a:p>
            <a:pPr lvl="1"/>
            <a:r>
              <a:rPr lang="nb-NO" altLang="nb-NO" sz="1800" dirty="0"/>
              <a:t>Begge kan føre til økt produksjon av </a:t>
            </a:r>
            <a:r>
              <a:rPr lang="nb-NO" altLang="nb-NO" sz="1800" dirty="0" err="1"/>
              <a:t>MeHg</a:t>
            </a:r>
            <a:endParaRPr lang="nb-NO" altLang="nb-NO" sz="1800" dirty="0"/>
          </a:p>
          <a:p>
            <a:endParaRPr lang="nb-NO" altLang="nb-NO" sz="21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ivamal1_format_16_9.potx" id="{0A4C07BC-EFF9-4BA2-A89C-231CDF96968F}" vid="{8FFA1B08-1548-45AC-AE6C-0FCE1074D39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0714E79E8AD164AB01936FBE0F18BB9" ma:contentTypeVersion="18" ma:contentTypeDescription="Opprett et nytt dokument." ma:contentTypeScope="" ma:versionID="e2538741827cf2c132bfea6ae478f404">
  <xsd:schema xmlns:xsd="http://www.w3.org/2001/XMLSchema" xmlns:xs="http://www.w3.org/2001/XMLSchema" xmlns:p="http://schemas.microsoft.com/office/2006/metadata/properties" xmlns:ns2="a1e5f693-2071-4d4e-9b0b-e0ba1c09c27e" xmlns:ns3="d637a484-a92d-4ff8-9bfb-8b9ee90084d7" targetNamespace="http://schemas.microsoft.com/office/2006/metadata/properties" ma:root="true" ma:fieldsID="d5976c144ac4cac4052e0c54367250ae" ns2:_="" ns3:_="">
    <xsd:import namespace="a1e5f693-2071-4d4e-9b0b-e0ba1c09c27e"/>
    <xsd:import namespace="d637a484-a92d-4ff8-9bfb-8b9ee90084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e5f693-2071-4d4e-9b0b-e0ba1c09c2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ildemerkelapper" ma:readOnly="false" ma:fieldId="{5cf76f15-5ced-4ddc-b409-7134ff3c332f}" ma:taxonomyMulti="true" ma:sspId="82025e3d-d55c-4e1f-aa86-242ae86223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7a484-a92d-4ff8-9bfb-8b9ee90084d7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3403f58-6ebd-4ecd-90b7-54193e25ce2c}" ma:internalName="TaxCatchAll" ma:showField="CatchAllData" ma:web="d637a484-a92d-4ff8-9bfb-8b9ee90084d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26D604D-6DDB-490A-8975-0BB4DA82753E}"/>
</file>

<file path=customXml/itemProps2.xml><?xml version="1.0" encoding="utf-8"?>
<ds:datastoreItem xmlns:ds="http://schemas.openxmlformats.org/officeDocument/2006/customXml" ds:itemID="{FDDDBD3D-45C2-483A-969D-5241B699B254}"/>
</file>

<file path=docProps/app.xml><?xml version="1.0" encoding="utf-8"?>
<Properties xmlns="http://schemas.openxmlformats.org/officeDocument/2006/extended-properties" xmlns:vt="http://schemas.openxmlformats.org/officeDocument/2006/docPropsVTypes">
  <Template>Nivamal1_format_16_9</Template>
  <TotalTime>253</TotalTime>
  <Words>720</Words>
  <Application>Microsoft Office PowerPoint</Application>
  <PresentationFormat>On-screen Show (16:9)</PresentationFormat>
  <Paragraphs>112</Paragraphs>
  <Slides>13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Office-tema</vt:lpstr>
      <vt:lpstr>Microsoft Office Excel Chart</vt:lpstr>
      <vt:lpstr>Effekter av skogsdrift på avrenning av næringsstoffer og mobilisering av kvikksølv</vt:lpstr>
      <vt:lpstr>Vannkvalitet påvirkes av nedbørfeltprosesser</vt:lpstr>
      <vt:lpstr>Effekter kan oppstå langt unna utslippskilden</vt:lpstr>
      <vt:lpstr>Nedbørfelt-studie på effekter av hogst på vann på Langtjern</vt:lpstr>
      <vt:lpstr>PowerPoint Presentation</vt:lpstr>
      <vt:lpstr>Overvåkingsdata i Norden</vt:lpstr>
      <vt:lpstr>Effekter av hogst på N og P</vt:lpstr>
      <vt:lpstr>Kvikksølv - luftforurensing</vt:lpstr>
      <vt:lpstr>Giftig metylkvikksølv</vt:lpstr>
      <vt:lpstr>Nedbørfelt-studie på effekter av hogst på vann på Langtjern</vt:lpstr>
      <vt:lpstr>Hogst førte ikke til økt avrenning av metylkvikksølv på Langtjern </vt:lpstr>
      <vt:lpstr>Effekter av hogst på MeHg - review</vt:lpstr>
      <vt:lpstr>Takk til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Effekter av skogsdrift på avrenning av næringsstoffer og mobilisering av kvikksølv</dc:title>
  <dc:creator>Heleen de Wit</dc:creator>
  <cp:lastModifiedBy>Heleen de Wit</cp:lastModifiedBy>
  <cp:revision>1</cp:revision>
  <dcterms:created xsi:type="dcterms:W3CDTF">2023-08-28T15:25:05Z</dcterms:created>
  <dcterms:modified xsi:type="dcterms:W3CDTF">2023-09-01T09:40:14Z</dcterms:modified>
</cp:coreProperties>
</file>