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6" r:id="rId2"/>
    <p:sldId id="263" r:id="rId3"/>
    <p:sldId id="307" r:id="rId4"/>
    <p:sldId id="306" r:id="rId5"/>
    <p:sldId id="308" r:id="rId6"/>
    <p:sldId id="281" r:id="rId7"/>
    <p:sldId id="310" r:id="rId8"/>
    <p:sldId id="311" r:id="rId9"/>
    <p:sldId id="317" r:id="rId10"/>
    <p:sldId id="319" r:id="rId11"/>
    <p:sldId id="320" r:id="rId12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5358D-B06A-4B3B-AAB6-1EDDBDEDAD5A}" v="42" dt="2023-08-28T11:27:28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73" autoAdjust="0"/>
  </p:normalViewPr>
  <p:slideViewPr>
    <p:cSldViewPr snapToGrid="0">
      <p:cViewPr varScale="1">
        <p:scale>
          <a:sx n="209" d="100"/>
          <a:sy n="209" d="100"/>
        </p:scale>
        <p:origin x="234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vind Kaste" userId="0edb5d58-fa4c-4352-8d49-cec5b830b8ad" providerId="ADAL" clId="{35B5358D-B06A-4B3B-AAB6-1EDDBDEDAD5A}"/>
    <pc:docChg chg="undo redo custSel addSld delSld modSld">
      <pc:chgData name="Øyvind Kaste" userId="0edb5d58-fa4c-4352-8d49-cec5b830b8ad" providerId="ADAL" clId="{35B5358D-B06A-4B3B-AAB6-1EDDBDEDAD5A}" dt="2023-08-31T06:18:23.396" v="2897" actId="113"/>
      <pc:docMkLst>
        <pc:docMk/>
      </pc:docMkLst>
      <pc:sldChg chg="addSp modSp del mod">
        <pc:chgData name="Øyvind Kaste" userId="0edb5d58-fa4c-4352-8d49-cec5b830b8ad" providerId="ADAL" clId="{35B5358D-B06A-4B3B-AAB6-1EDDBDEDAD5A}" dt="2023-08-28T08:22:09.818" v="1262" actId="47"/>
        <pc:sldMkLst>
          <pc:docMk/>
          <pc:sldMk cId="1226565458" sldId="256"/>
        </pc:sldMkLst>
        <pc:spChg chg="add mod">
          <ac:chgData name="Øyvind Kaste" userId="0edb5d58-fa4c-4352-8d49-cec5b830b8ad" providerId="ADAL" clId="{35B5358D-B06A-4B3B-AAB6-1EDDBDEDAD5A}" dt="2023-08-28T07:42:43.597" v="1068"/>
          <ac:spMkLst>
            <pc:docMk/>
            <pc:sldMk cId="1226565458" sldId="256"/>
            <ac:spMk id="2" creationId="{D9798D1B-7269-BD7D-4B86-90C3662C99D6}"/>
          </ac:spMkLst>
        </pc:spChg>
        <pc:spChg chg="mod">
          <ac:chgData name="Øyvind Kaste" userId="0edb5d58-fa4c-4352-8d49-cec5b830b8ad" providerId="ADAL" clId="{35B5358D-B06A-4B3B-AAB6-1EDDBDEDAD5A}" dt="2023-08-28T07:46:01.392" v="1097" actId="108"/>
          <ac:spMkLst>
            <pc:docMk/>
            <pc:sldMk cId="1226565458" sldId="256"/>
            <ac:spMk id="13" creationId="{00000000-0000-0000-0000-000000000000}"/>
          </ac:spMkLst>
        </pc:spChg>
      </pc:sldChg>
      <pc:sldChg chg="del">
        <pc:chgData name="Øyvind Kaste" userId="0edb5d58-fa4c-4352-8d49-cec5b830b8ad" providerId="ADAL" clId="{35B5358D-B06A-4B3B-AAB6-1EDDBDEDAD5A}" dt="2023-08-28T08:22:09.818" v="1262" actId="47"/>
        <pc:sldMkLst>
          <pc:docMk/>
          <pc:sldMk cId="3985075642" sldId="259"/>
        </pc:sldMkLst>
      </pc:sldChg>
      <pc:sldChg chg="modSp del mod">
        <pc:chgData name="Øyvind Kaste" userId="0edb5d58-fa4c-4352-8d49-cec5b830b8ad" providerId="ADAL" clId="{35B5358D-B06A-4B3B-AAB6-1EDDBDEDAD5A}" dt="2023-08-28T08:22:09.818" v="1262" actId="47"/>
        <pc:sldMkLst>
          <pc:docMk/>
          <pc:sldMk cId="1003117959" sldId="260"/>
        </pc:sldMkLst>
        <pc:spChg chg="mod">
          <ac:chgData name="Øyvind Kaste" userId="0edb5d58-fa4c-4352-8d49-cec5b830b8ad" providerId="ADAL" clId="{35B5358D-B06A-4B3B-AAB6-1EDDBDEDAD5A}" dt="2023-08-24T13:08:34.032" v="509" actId="20577"/>
          <ac:spMkLst>
            <pc:docMk/>
            <pc:sldMk cId="1003117959" sldId="260"/>
            <ac:spMk id="3" creationId="{FE6FC4F8-A434-4DB8-B79C-6BBE7F9F34F5}"/>
          </ac:spMkLst>
        </pc:spChg>
      </pc:sldChg>
      <pc:sldChg chg="modSp new del mod">
        <pc:chgData name="Øyvind Kaste" userId="0edb5d58-fa4c-4352-8d49-cec5b830b8ad" providerId="ADAL" clId="{35B5358D-B06A-4B3B-AAB6-1EDDBDEDAD5A}" dt="2023-08-28T08:22:09.818" v="1262" actId="47"/>
        <pc:sldMkLst>
          <pc:docMk/>
          <pc:sldMk cId="3194970620" sldId="261"/>
        </pc:sldMkLst>
        <pc:spChg chg="mod">
          <ac:chgData name="Øyvind Kaste" userId="0edb5d58-fa4c-4352-8d49-cec5b830b8ad" providerId="ADAL" clId="{35B5358D-B06A-4B3B-AAB6-1EDDBDEDAD5A}" dt="2023-08-24T12:23:19.104" v="19" actId="20577"/>
          <ac:spMkLst>
            <pc:docMk/>
            <pc:sldMk cId="3194970620" sldId="261"/>
            <ac:spMk id="2" creationId="{03D78655-AE73-3A2A-81E3-8FE29255E927}"/>
          </ac:spMkLst>
        </pc:spChg>
        <pc:spChg chg="mod">
          <ac:chgData name="Øyvind Kaste" userId="0edb5d58-fa4c-4352-8d49-cec5b830b8ad" providerId="ADAL" clId="{35B5358D-B06A-4B3B-AAB6-1EDDBDEDAD5A}" dt="2023-08-24T13:35:20.908" v="558" actId="20577"/>
          <ac:spMkLst>
            <pc:docMk/>
            <pc:sldMk cId="3194970620" sldId="261"/>
            <ac:spMk id="3" creationId="{D6A989F4-FCA6-2372-4C3B-581D18C594E4}"/>
          </ac:spMkLst>
        </pc:spChg>
      </pc:sldChg>
      <pc:sldChg chg="modSp new del mod">
        <pc:chgData name="Øyvind Kaste" userId="0edb5d58-fa4c-4352-8d49-cec5b830b8ad" providerId="ADAL" clId="{35B5358D-B06A-4B3B-AAB6-1EDDBDEDAD5A}" dt="2023-08-28T08:22:09.818" v="1262" actId="47"/>
        <pc:sldMkLst>
          <pc:docMk/>
          <pc:sldMk cId="136337862" sldId="262"/>
        </pc:sldMkLst>
        <pc:spChg chg="mod">
          <ac:chgData name="Øyvind Kaste" userId="0edb5d58-fa4c-4352-8d49-cec5b830b8ad" providerId="ADAL" clId="{35B5358D-B06A-4B3B-AAB6-1EDDBDEDAD5A}" dt="2023-08-24T12:49:31.878" v="400" actId="20577"/>
          <ac:spMkLst>
            <pc:docMk/>
            <pc:sldMk cId="136337862" sldId="262"/>
            <ac:spMk id="2" creationId="{39B018F0-8CBB-6747-7CC0-208FE70A5F3B}"/>
          </ac:spMkLst>
        </pc:spChg>
        <pc:spChg chg="mod">
          <ac:chgData name="Øyvind Kaste" userId="0edb5d58-fa4c-4352-8d49-cec5b830b8ad" providerId="ADAL" clId="{35B5358D-B06A-4B3B-AAB6-1EDDBDEDAD5A}" dt="2023-08-24T13:08:59.359" v="534" actId="20577"/>
          <ac:spMkLst>
            <pc:docMk/>
            <pc:sldMk cId="136337862" sldId="262"/>
            <ac:spMk id="3" creationId="{22F22179-026E-6AC6-4C58-BE9B7E553C8B}"/>
          </ac:spMkLst>
        </pc:spChg>
      </pc:sldChg>
      <pc:sldChg chg="add del">
        <pc:chgData name="Øyvind Kaste" userId="0edb5d58-fa4c-4352-8d49-cec5b830b8ad" providerId="ADAL" clId="{35B5358D-B06A-4B3B-AAB6-1EDDBDEDAD5A}" dt="2023-08-28T07:57:05.102" v="1117" actId="2696"/>
        <pc:sldMkLst>
          <pc:docMk/>
          <pc:sldMk cId="575331762" sldId="263"/>
        </pc:sldMkLst>
      </pc:sldChg>
      <pc:sldChg chg="modSp new del mod">
        <pc:chgData name="Øyvind Kaste" userId="0edb5d58-fa4c-4352-8d49-cec5b830b8ad" providerId="ADAL" clId="{35B5358D-B06A-4B3B-AAB6-1EDDBDEDAD5A}" dt="2023-08-28T07:51:42.306" v="1112" actId="2696"/>
        <pc:sldMkLst>
          <pc:docMk/>
          <pc:sldMk cId="1731074207" sldId="263"/>
        </pc:sldMkLst>
        <pc:spChg chg="mod">
          <ac:chgData name="Øyvind Kaste" userId="0edb5d58-fa4c-4352-8d49-cec5b830b8ad" providerId="ADAL" clId="{35B5358D-B06A-4B3B-AAB6-1EDDBDEDAD5A}" dt="2023-08-24T13:58:06.801" v="572" actId="20577"/>
          <ac:spMkLst>
            <pc:docMk/>
            <pc:sldMk cId="1731074207" sldId="263"/>
            <ac:spMk id="2" creationId="{4542F20B-53BB-C661-77E4-AAA27EF06C60}"/>
          </ac:spMkLst>
        </pc:spChg>
        <pc:spChg chg="mod">
          <ac:chgData name="Øyvind Kaste" userId="0edb5d58-fa4c-4352-8d49-cec5b830b8ad" providerId="ADAL" clId="{35B5358D-B06A-4B3B-AAB6-1EDDBDEDAD5A}" dt="2023-08-28T07:51:38.280" v="1111" actId="1076"/>
          <ac:spMkLst>
            <pc:docMk/>
            <pc:sldMk cId="1731074207" sldId="263"/>
            <ac:spMk id="3" creationId="{C137189A-AC94-FAF0-0C72-CEC9F41379F0}"/>
          </ac:spMkLst>
        </pc:spChg>
      </pc:sldChg>
      <pc:sldChg chg="addSp delSp modSp add del mod">
        <pc:chgData name="Øyvind Kaste" userId="0edb5d58-fa4c-4352-8d49-cec5b830b8ad" providerId="ADAL" clId="{35B5358D-B06A-4B3B-AAB6-1EDDBDEDAD5A}" dt="2023-08-28T11:31:33.865" v="2649" actId="20577"/>
        <pc:sldMkLst>
          <pc:docMk/>
          <pc:sldMk cId="2129851918" sldId="263"/>
        </pc:sldMkLst>
        <pc:spChg chg="mod">
          <ac:chgData name="Øyvind Kaste" userId="0edb5d58-fa4c-4352-8d49-cec5b830b8ad" providerId="ADAL" clId="{35B5358D-B06A-4B3B-AAB6-1EDDBDEDAD5A}" dt="2023-08-28T11:28:47.341" v="2549" actId="20577"/>
          <ac:spMkLst>
            <pc:docMk/>
            <pc:sldMk cId="2129851918" sldId="263"/>
            <ac:spMk id="2" creationId="{4542F20B-53BB-C661-77E4-AAA27EF06C60}"/>
          </ac:spMkLst>
        </pc:spChg>
        <pc:spChg chg="mod">
          <ac:chgData name="Øyvind Kaste" userId="0edb5d58-fa4c-4352-8d49-cec5b830b8ad" providerId="ADAL" clId="{35B5358D-B06A-4B3B-AAB6-1EDDBDEDAD5A}" dt="2023-08-28T11:31:33.865" v="2649" actId="20577"/>
          <ac:spMkLst>
            <pc:docMk/>
            <pc:sldMk cId="2129851918" sldId="263"/>
            <ac:spMk id="3" creationId="{C137189A-AC94-FAF0-0C72-CEC9F41379F0}"/>
          </ac:spMkLst>
        </pc:spChg>
        <pc:spChg chg="del">
          <ac:chgData name="Øyvind Kaste" userId="0edb5d58-fa4c-4352-8d49-cec5b830b8ad" providerId="ADAL" clId="{35B5358D-B06A-4B3B-AAB6-1EDDBDEDAD5A}" dt="2023-08-28T11:28:53.419" v="2551" actId="478"/>
          <ac:spMkLst>
            <pc:docMk/>
            <pc:sldMk cId="2129851918" sldId="263"/>
            <ac:spMk id="4" creationId="{0F14CADE-C98C-46D9-695A-72E7C0AB3B81}"/>
          </ac:spMkLst>
        </pc:spChg>
        <pc:spChg chg="del">
          <ac:chgData name="Øyvind Kaste" userId="0edb5d58-fa4c-4352-8d49-cec5b830b8ad" providerId="ADAL" clId="{35B5358D-B06A-4B3B-AAB6-1EDDBDEDAD5A}" dt="2023-08-28T11:28:51.753" v="2550" actId="478"/>
          <ac:spMkLst>
            <pc:docMk/>
            <pc:sldMk cId="2129851918" sldId="263"/>
            <ac:spMk id="5" creationId="{9013FAE2-C6B6-EDF0-908D-A3E883FC2F52}"/>
          </ac:spMkLst>
        </pc:spChg>
        <pc:spChg chg="add del mod">
          <ac:chgData name="Øyvind Kaste" userId="0edb5d58-fa4c-4352-8d49-cec5b830b8ad" providerId="ADAL" clId="{35B5358D-B06A-4B3B-AAB6-1EDDBDEDAD5A}" dt="2023-08-28T11:27:56.460" v="2528" actId="478"/>
          <ac:spMkLst>
            <pc:docMk/>
            <pc:sldMk cId="2129851918" sldId="263"/>
            <ac:spMk id="7" creationId="{0038263E-BE86-775A-D581-94FFDE5B581E}"/>
          </ac:spMkLst>
        </pc:spChg>
        <pc:spChg chg="add del">
          <ac:chgData name="Øyvind Kaste" userId="0edb5d58-fa4c-4352-8d49-cec5b830b8ad" providerId="ADAL" clId="{35B5358D-B06A-4B3B-AAB6-1EDDBDEDAD5A}" dt="2023-08-28T08:11:16.331" v="1229" actId="22"/>
          <ac:spMkLst>
            <pc:docMk/>
            <pc:sldMk cId="2129851918" sldId="263"/>
            <ac:spMk id="11" creationId="{48468CFE-6F62-F0AC-C118-047B36F41BF4}"/>
          </ac:spMkLst>
        </pc:spChg>
        <pc:spChg chg="add del mod">
          <ac:chgData name="Øyvind Kaste" userId="0edb5d58-fa4c-4352-8d49-cec5b830b8ad" providerId="ADAL" clId="{35B5358D-B06A-4B3B-AAB6-1EDDBDEDAD5A}" dt="2023-08-28T08:11:41.787" v="1233"/>
          <ac:spMkLst>
            <pc:docMk/>
            <pc:sldMk cId="2129851918" sldId="263"/>
            <ac:spMk id="12" creationId="{6123F195-3D50-53D9-EE16-7C30DA742CC1}"/>
          </ac:spMkLst>
        </pc:spChg>
        <pc:spChg chg="add del mod">
          <ac:chgData name="Øyvind Kaste" userId="0edb5d58-fa4c-4352-8d49-cec5b830b8ad" providerId="ADAL" clId="{35B5358D-B06A-4B3B-AAB6-1EDDBDEDAD5A}" dt="2023-08-28T11:28:22.744" v="2531" actId="478"/>
          <ac:spMkLst>
            <pc:docMk/>
            <pc:sldMk cId="2129851918" sldId="263"/>
            <ac:spMk id="13" creationId="{9B0D493C-6209-3F0C-EA12-4C39EA1AE3E6}"/>
          </ac:spMkLst>
        </pc:spChg>
        <pc:picChg chg="add del mod">
          <ac:chgData name="Øyvind Kaste" userId="0edb5d58-fa4c-4352-8d49-cec5b830b8ad" providerId="ADAL" clId="{35B5358D-B06A-4B3B-AAB6-1EDDBDEDAD5A}" dt="2023-08-28T11:27:07.446" v="2512" actId="21"/>
          <ac:picMkLst>
            <pc:docMk/>
            <pc:sldMk cId="2129851918" sldId="263"/>
            <ac:picMk id="9" creationId="{1F0A9494-F53E-6169-9249-EA34CBA8147D}"/>
          </ac:picMkLst>
        </pc:picChg>
        <pc:picChg chg="add del mod">
          <ac:chgData name="Øyvind Kaste" userId="0edb5d58-fa4c-4352-8d49-cec5b830b8ad" providerId="ADAL" clId="{35B5358D-B06A-4B3B-AAB6-1EDDBDEDAD5A}" dt="2023-08-28T11:28:16.654" v="2530" actId="478"/>
          <ac:picMkLst>
            <pc:docMk/>
            <pc:sldMk cId="2129851918" sldId="263"/>
            <ac:picMk id="15" creationId="{6DB0F6D1-8525-CAF3-65C0-57EBEA9896D4}"/>
          </ac:picMkLst>
        </pc:picChg>
        <pc:picChg chg="add del mod">
          <ac:chgData name="Øyvind Kaste" userId="0edb5d58-fa4c-4352-8d49-cec5b830b8ad" providerId="ADAL" clId="{35B5358D-B06A-4B3B-AAB6-1EDDBDEDAD5A}" dt="2023-08-28T11:28:15.119" v="2529" actId="478"/>
          <ac:picMkLst>
            <pc:docMk/>
            <pc:sldMk cId="2129851918" sldId="263"/>
            <ac:picMk id="17" creationId="{E7D21F4A-E9A2-7FD5-0A41-D3C50DCBD51F}"/>
          </ac:picMkLst>
        </pc:picChg>
      </pc:sldChg>
      <pc:sldChg chg="add del">
        <pc:chgData name="Øyvind Kaste" userId="0edb5d58-fa4c-4352-8d49-cec5b830b8ad" providerId="ADAL" clId="{35B5358D-B06A-4B3B-AAB6-1EDDBDEDAD5A}" dt="2023-08-28T08:06:03.005" v="1192" actId="2696"/>
        <pc:sldMkLst>
          <pc:docMk/>
          <pc:sldMk cId="2239913363" sldId="263"/>
        </pc:sldMkLst>
      </pc:sldChg>
      <pc:sldChg chg="modSp new del mod">
        <pc:chgData name="Øyvind Kaste" userId="0edb5d58-fa4c-4352-8d49-cec5b830b8ad" providerId="ADAL" clId="{35B5358D-B06A-4B3B-AAB6-1EDDBDEDAD5A}" dt="2023-08-28T08:22:09.818" v="1262" actId="47"/>
        <pc:sldMkLst>
          <pc:docMk/>
          <pc:sldMk cId="609530465" sldId="264"/>
        </pc:sldMkLst>
        <pc:spChg chg="mod">
          <ac:chgData name="Øyvind Kaste" userId="0edb5d58-fa4c-4352-8d49-cec5b830b8ad" providerId="ADAL" clId="{35B5358D-B06A-4B3B-AAB6-1EDDBDEDAD5A}" dt="2023-08-24T14:02:50.013" v="605" actId="20577"/>
          <ac:spMkLst>
            <pc:docMk/>
            <pc:sldMk cId="609530465" sldId="264"/>
            <ac:spMk id="2" creationId="{5134F57B-BD9D-9C6A-6635-7AB594013AD1}"/>
          </ac:spMkLst>
        </pc:spChg>
        <pc:spChg chg="mod">
          <ac:chgData name="Øyvind Kaste" userId="0edb5d58-fa4c-4352-8d49-cec5b830b8ad" providerId="ADAL" clId="{35B5358D-B06A-4B3B-AAB6-1EDDBDEDAD5A}" dt="2023-08-28T07:23:56.117" v="813" actId="20577"/>
          <ac:spMkLst>
            <pc:docMk/>
            <pc:sldMk cId="609530465" sldId="264"/>
            <ac:spMk id="3" creationId="{565885C5-601C-AACA-7A86-2822E42D0085}"/>
          </ac:spMkLst>
        </pc:spChg>
      </pc:sldChg>
      <pc:sldChg chg="modSp add del mod">
        <pc:chgData name="Øyvind Kaste" userId="0edb5d58-fa4c-4352-8d49-cec5b830b8ad" providerId="ADAL" clId="{35B5358D-B06A-4B3B-AAB6-1EDDBDEDAD5A}" dt="2023-08-28T08:22:09.818" v="1262" actId="47"/>
        <pc:sldMkLst>
          <pc:docMk/>
          <pc:sldMk cId="3595056976" sldId="265"/>
        </pc:sldMkLst>
        <pc:spChg chg="mod">
          <ac:chgData name="Øyvind Kaste" userId="0edb5d58-fa4c-4352-8d49-cec5b830b8ad" providerId="ADAL" clId="{35B5358D-B06A-4B3B-AAB6-1EDDBDEDAD5A}" dt="2023-08-24T14:10:19.626" v="699" actId="20577"/>
          <ac:spMkLst>
            <pc:docMk/>
            <pc:sldMk cId="3595056976" sldId="265"/>
            <ac:spMk id="2" creationId="{5134F57B-BD9D-9C6A-6635-7AB594013AD1}"/>
          </ac:spMkLst>
        </pc:spChg>
        <pc:spChg chg="mod">
          <ac:chgData name="Øyvind Kaste" userId="0edb5d58-fa4c-4352-8d49-cec5b830b8ad" providerId="ADAL" clId="{35B5358D-B06A-4B3B-AAB6-1EDDBDEDAD5A}" dt="2023-08-24T14:14:06.203" v="778" actId="20577"/>
          <ac:spMkLst>
            <pc:docMk/>
            <pc:sldMk cId="3595056976" sldId="265"/>
            <ac:spMk id="3" creationId="{565885C5-601C-AACA-7A86-2822E42D0085}"/>
          </ac:spMkLst>
        </pc:spChg>
      </pc:sldChg>
      <pc:sldChg chg="modSp add del mod">
        <pc:chgData name="Øyvind Kaste" userId="0edb5d58-fa4c-4352-8d49-cec5b830b8ad" providerId="ADAL" clId="{35B5358D-B06A-4B3B-AAB6-1EDDBDEDAD5A}" dt="2023-08-28T08:22:09.818" v="1262" actId="47"/>
        <pc:sldMkLst>
          <pc:docMk/>
          <pc:sldMk cId="2460969521" sldId="266"/>
        </pc:sldMkLst>
        <pc:spChg chg="mod">
          <ac:chgData name="Øyvind Kaste" userId="0edb5d58-fa4c-4352-8d49-cec5b830b8ad" providerId="ADAL" clId="{35B5358D-B06A-4B3B-AAB6-1EDDBDEDAD5A}" dt="2023-08-24T14:09:07.501" v="696" actId="20577"/>
          <ac:spMkLst>
            <pc:docMk/>
            <pc:sldMk cId="2460969521" sldId="266"/>
            <ac:spMk id="2" creationId="{5134F57B-BD9D-9C6A-6635-7AB594013AD1}"/>
          </ac:spMkLst>
        </pc:spChg>
        <pc:spChg chg="mod">
          <ac:chgData name="Øyvind Kaste" userId="0edb5d58-fa4c-4352-8d49-cec5b830b8ad" providerId="ADAL" clId="{35B5358D-B06A-4B3B-AAB6-1EDDBDEDAD5A}" dt="2023-08-24T14:13:22.442" v="744" actId="20577"/>
          <ac:spMkLst>
            <pc:docMk/>
            <pc:sldMk cId="2460969521" sldId="266"/>
            <ac:spMk id="3" creationId="{565885C5-601C-AACA-7A86-2822E42D0085}"/>
          </ac:spMkLst>
        </pc:spChg>
      </pc:sldChg>
      <pc:sldChg chg="modSp add del mod">
        <pc:chgData name="Øyvind Kaste" userId="0edb5d58-fa4c-4352-8d49-cec5b830b8ad" providerId="ADAL" clId="{35B5358D-B06A-4B3B-AAB6-1EDDBDEDAD5A}" dt="2023-08-28T08:22:09.818" v="1262" actId="47"/>
        <pc:sldMkLst>
          <pc:docMk/>
          <pc:sldMk cId="58718888" sldId="267"/>
        </pc:sldMkLst>
        <pc:spChg chg="mod">
          <ac:chgData name="Øyvind Kaste" userId="0edb5d58-fa4c-4352-8d49-cec5b830b8ad" providerId="ADAL" clId="{35B5358D-B06A-4B3B-AAB6-1EDDBDEDAD5A}" dt="2023-08-24T14:14:32.906" v="788" actId="20577"/>
          <ac:spMkLst>
            <pc:docMk/>
            <pc:sldMk cId="58718888" sldId="267"/>
            <ac:spMk id="2" creationId="{5134F57B-BD9D-9C6A-6635-7AB594013AD1}"/>
          </ac:spMkLst>
        </pc:spChg>
        <pc:spChg chg="mod">
          <ac:chgData name="Øyvind Kaste" userId="0edb5d58-fa4c-4352-8d49-cec5b830b8ad" providerId="ADAL" clId="{35B5358D-B06A-4B3B-AAB6-1EDDBDEDAD5A}" dt="2023-08-24T14:15:25.082" v="797" actId="20577"/>
          <ac:spMkLst>
            <pc:docMk/>
            <pc:sldMk cId="58718888" sldId="267"/>
            <ac:spMk id="3" creationId="{565885C5-601C-AACA-7A86-2822E42D0085}"/>
          </ac:spMkLst>
        </pc:spChg>
      </pc:sldChg>
      <pc:sldChg chg="modSp new del mod">
        <pc:chgData name="Øyvind Kaste" userId="0edb5d58-fa4c-4352-8d49-cec5b830b8ad" providerId="ADAL" clId="{35B5358D-B06A-4B3B-AAB6-1EDDBDEDAD5A}" dt="2023-08-28T08:22:09.818" v="1262" actId="47"/>
        <pc:sldMkLst>
          <pc:docMk/>
          <pc:sldMk cId="3772902760" sldId="268"/>
        </pc:sldMkLst>
        <pc:spChg chg="mod">
          <ac:chgData name="Øyvind Kaste" userId="0edb5d58-fa4c-4352-8d49-cec5b830b8ad" providerId="ADAL" clId="{35B5358D-B06A-4B3B-AAB6-1EDDBDEDAD5A}" dt="2023-08-24T14:15:35.847" v="810" actId="20577"/>
          <ac:spMkLst>
            <pc:docMk/>
            <pc:sldMk cId="3772902760" sldId="268"/>
            <ac:spMk id="2" creationId="{3F26630A-CBCB-B9A1-A7B3-72CBE3A40997}"/>
          </ac:spMkLst>
        </pc:spChg>
      </pc:sldChg>
      <pc:sldChg chg="addSp modSp add mod">
        <pc:chgData name="Øyvind Kaste" userId="0edb5d58-fa4c-4352-8d49-cec5b830b8ad" providerId="ADAL" clId="{35B5358D-B06A-4B3B-AAB6-1EDDBDEDAD5A}" dt="2023-08-31T06:02:09.719" v="2679" actId="20577"/>
        <pc:sldMkLst>
          <pc:docMk/>
          <pc:sldMk cId="2248853210" sldId="276"/>
        </pc:sldMkLst>
        <pc:spChg chg="add mod">
          <ac:chgData name="Øyvind Kaste" userId="0edb5d58-fa4c-4352-8d49-cec5b830b8ad" providerId="ADAL" clId="{35B5358D-B06A-4B3B-AAB6-1EDDBDEDAD5A}" dt="2023-08-28T10:32:08.160" v="1272" actId="20577"/>
          <ac:spMkLst>
            <pc:docMk/>
            <pc:sldMk cId="2248853210" sldId="276"/>
            <ac:spMk id="2" creationId="{5DD39916-3F94-31CD-0E68-6C2607B13997}"/>
          </ac:spMkLst>
        </pc:spChg>
        <pc:spChg chg="mod">
          <ac:chgData name="Øyvind Kaste" userId="0edb5d58-fa4c-4352-8d49-cec5b830b8ad" providerId="ADAL" clId="{35B5358D-B06A-4B3B-AAB6-1EDDBDEDAD5A}" dt="2023-08-28T07:39:36.601" v="1005" actId="1076"/>
          <ac:spMkLst>
            <pc:docMk/>
            <pc:sldMk cId="2248853210" sldId="276"/>
            <ac:spMk id="6" creationId="{82B38091-5A2E-4A35-AE68-F10455D05410}"/>
          </ac:spMkLst>
        </pc:spChg>
        <pc:spChg chg="mod">
          <ac:chgData name="Øyvind Kaste" userId="0edb5d58-fa4c-4352-8d49-cec5b830b8ad" providerId="ADAL" clId="{35B5358D-B06A-4B3B-AAB6-1EDDBDEDAD5A}" dt="2023-08-28T07:35:23.386" v="850" actId="1076"/>
          <ac:spMkLst>
            <pc:docMk/>
            <pc:sldMk cId="2248853210" sldId="276"/>
            <ac:spMk id="10" creationId="{00000000-0000-0000-0000-000000000000}"/>
          </ac:spMkLst>
        </pc:spChg>
        <pc:spChg chg="mod">
          <ac:chgData name="Øyvind Kaste" userId="0edb5d58-fa4c-4352-8d49-cec5b830b8ad" providerId="ADAL" clId="{35B5358D-B06A-4B3B-AAB6-1EDDBDEDAD5A}" dt="2023-08-28T07:39:36.601" v="1005" actId="1076"/>
          <ac:spMkLst>
            <pc:docMk/>
            <pc:sldMk cId="2248853210" sldId="276"/>
            <ac:spMk id="11" creationId="{46ECC05F-5471-4343-816C-4A823F39D137}"/>
          </ac:spMkLst>
        </pc:spChg>
        <pc:spChg chg="mod">
          <ac:chgData name="Øyvind Kaste" userId="0edb5d58-fa4c-4352-8d49-cec5b830b8ad" providerId="ADAL" clId="{35B5358D-B06A-4B3B-AAB6-1EDDBDEDAD5A}" dt="2023-08-31T06:02:09.719" v="2679" actId="20577"/>
          <ac:spMkLst>
            <pc:docMk/>
            <pc:sldMk cId="2248853210" sldId="276"/>
            <ac:spMk id="13" creationId="{00000000-0000-0000-0000-000000000000}"/>
          </ac:spMkLst>
        </pc:spChg>
        <pc:picChg chg="mod">
          <ac:chgData name="Øyvind Kaste" userId="0edb5d58-fa4c-4352-8d49-cec5b830b8ad" providerId="ADAL" clId="{35B5358D-B06A-4B3B-AAB6-1EDDBDEDAD5A}" dt="2023-08-28T07:39:36.601" v="1005" actId="1076"/>
          <ac:picMkLst>
            <pc:docMk/>
            <pc:sldMk cId="2248853210" sldId="276"/>
            <ac:picMk id="4" creationId="{2738EA53-BF88-4498-9C99-532D90B7BA29}"/>
          </ac:picMkLst>
        </pc:picChg>
        <pc:picChg chg="mod">
          <ac:chgData name="Øyvind Kaste" userId="0edb5d58-fa4c-4352-8d49-cec5b830b8ad" providerId="ADAL" clId="{35B5358D-B06A-4B3B-AAB6-1EDDBDEDAD5A}" dt="2023-08-28T07:39:36.601" v="1005" actId="1076"/>
          <ac:picMkLst>
            <pc:docMk/>
            <pc:sldMk cId="2248853210" sldId="276"/>
            <ac:picMk id="12" creationId="{FADFBF41-86A0-4E41-83C4-F4CA356F5B00}"/>
          </ac:picMkLst>
        </pc:picChg>
      </pc:sldChg>
      <pc:sldChg chg="modSp add mod">
        <pc:chgData name="Øyvind Kaste" userId="0edb5d58-fa4c-4352-8d49-cec5b830b8ad" providerId="ADAL" clId="{35B5358D-B06A-4B3B-AAB6-1EDDBDEDAD5A}" dt="2023-08-31T06:07:06.939" v="2749" actId="20577"/>
        <pc:sldMkLst>
          <pc:docMk/>
          <pc:sldMk cId="2126122760" sldId="281"/>
        </pc:sldMkLst>
        <pc:spChg chg="mod">
          <ac:chgData name="Øyvind Kaste" userId="0edb5d58-fa4c-4352-8d49-cec5b830b8ad" providerId="ADAL" clId="{35B5358D-B06A-4B3B-AAB6-1EDDBDEDAD5A}" dt="2023-08-31T06:07:06.939" v="2749" actId="20577"/>
          <ac:spMkLst>
            <pc:docMk/>
            <pc:sldMk cId="2126122760" sldId="281"/>
            <ac:spMk id="3" creationId="{1102D6B3-DF71-46FE-9F13-BA3206D98AD3}"/>
          </ac:spMkLst>
        </pc:spChg>
      </pc:sldChg>
      <pc:sldChg chg="add">
        <pc:chgData name="Øyvind Kaste" userId="0edb5d58-fa4c-4352-8d49-cec5b830b8ad" providerId="ADAL" clId="{35B5358D-B06A-4B3B-AAB6-1EDDBDEDAD5A}" dt="2023-08-28T07:47:35.649" v="1101"/>
        <pc:sldMkLst>
          <pc:docMk/>
          <pc:sldMk cId="3909867385" sldId="306"/>
        </pc:sldMkLst>
      </pc:sldChg>
      <pc:sldChg chg="addSp delSp modSp add mod">
        <pc:chgData name="Øyvind Kaste" userId="0edb5d58-fa4c-4352-8d49-cec5b830b8ad" providerId="ADAL" clId="{35B5358D-B06A-4B3B-AAB6-1EDDBDEDAD5A}" dt="2023-08-28T11:27:15.028" v="2514" actId="1076"/>
        <pc:sldMkLst>
          <pc:docMk/>
          <pc:sldMk cId="1900086611" sldId="307"/>
        </pc:sldMkLst>
        <pc:spChg chg="mod">
          <ac:chgData name="Øyvind Kaste" userId="0edb5d58-fa4c-4352-8d49-cec5b830b8ad" providerId="ADAL" clId="{35B5358D-B06A-4B3B-AAB6-1EDDBDEDAD5A}" dt="2023-08-28T10:34:50.516" v="1289" actId="404"/>
          <ac:spMkLst>
            <pc:docMk/>
            <pc:sldMk cId="1900086611" sldId="307"/>
            <ac:spMk id="2" creationId="{C696C6D9-BC85-4F97-9EDF-0AA32B66D8F8}"/>
          </ac:spMkLst>
        </pc:spChg>
        <pc:spChg chg="del mod">
          <ac:chgData name="Øyvind Kaste" userId="0edb5d58-fa4c-4352-8d49-cec5b830b8ad" providerId="ADAL" clId="{35B5358D-B06A-4B3B-AAB6-1EDDBDEDAD5A}" dt="2023-08-28T11:24:34.257" v="2455" actId="478"/>
          <ac:spMkLst>
            <pc:docMk/>
            <pc:sldMk cId="1900086611" sldId="307"/>
            <ac:spMk id="3" creationId="{382EED26-A1C5-4D43-BBD1-47E9D549E048}"/>
          </ac:spMkLst>
        </pc:spChg>
        <pc:spChg chg="add del mod">
          <ac:chgData name="Øyvind Kaste" userId="0edb5d58-fa4c-4352-8d49-cec5b830b8ad" providerId="ADAL" clId="{35B5358D-B06A-4B3B-AAB6-1EDDBDEDAD5A}" dt="2023-08-28T11:24:57.659" v="2458" actId="478"/>
          <ac:spMkLst>
            <pc:docMk/>
            <pc:sldMk cId="1900086611" sldId="307"/>
            <ac:spMk id="6" creationId="{D8C5B1C0-5128-C8B3-2EE8-E30F662CC02C}"/>
          </ac:spMkLst>
        </pc:spChg>
        <pc:spChg chg="mod">
          <ac:chgData name="Øyvind Kaste" userId="0edb5d58-fa4c-4352-8d49-cec5b830b8ad" providerId="ADAL" clId="{35B5358D-B06A-4B3B-AAB6-1EDDBDEDAD5A}" dt="2023-08-28T11:25:02.646" v="2459" actId="1076"/>
          <ac:spMkLst>
            <pc:docMk/>
            <pc:sldMk cId="1900086611" sldId="307"/>
            <ac:spMk id="7" creationId="{0E1D2B15-3200-42D1-A113-9F234480B9B2}"/>
          </ac:spMkLst>
        </pc:spChg>
        <pc:spChg chg="add mod">
          <ac:chgData name="Øyvind Kaste" userId="0edb5d58-fa4c-4352-8d49-cec5b830b8ad" providerId="ADAL" clId="{35B5358D-B06A-4B3B-AAB6-1EDDBDEDAD5A}" dt="2023-08-28T11:26:55.270" v="2510" actId="1076"/>
          <ac:spMkLst>
            <pc:docMk/>
            <pc:sldMk cId="1900086611" sldId="307"/>
            <ac:spMk id="10" creationId="{4275C9C0-3090-FD59-7B6F-83E28ECECCD4}"/>
          </ac:spMkLst>
        </pc:spChg>
        <pc:spChg chg="add mod">
          <ac:chgData name="Øyvind Kaste" userId="0edb5d58-fa4c-4352-8d49-cec5b830b8ad" providerId="ADAL" clId="{35B5358D-B06A-4B3B-AAB6-1EDDBDEDAD5A}" dt="2023-08-28T11:27:02.131" v="2511" actId="1076"/>
          <ac:spMkLst>
            <pc:docMk/>
            <pc:sldMk cId="1900086611" sldId="307"/>
            <ac:spMk id="11" creationId="{0519A7EA-BCAB-4E18-461C-8F950EF87422}"/>
          </ac:spMkLst>
        </pc:spChg>
        <pc:picChg chg="add del mod">
          <ac:chgData name="Øyvind Kaste" userId="0edb5d58-fa4c-4352-8d49-cec5b830b8ad" providerId="ADAL" clId="{35B5358D-B06A-4B3B-AAB6-1EDDBDEDAD5A}" dt="2023-08-28T10:36:30.448" v="1294"/>
          <ac:picMkLst>
            <pc:docMk/>
            <pc:sldMk cId="1900086611" sldId="307"/>
            <ac:picMk id="4" creationId="{79A7C44F-0B04-F5EE-177E-824E3A40E41C}"/>
          </ac:picMkLst>
        </pc:picChg>
        <pc:picChg chg="add mod">
          <ac:chgData name="Øyvind Kaste" userId="0edb5d58-fa4c-4352-8d49-cec5b830b8ad" providerId="ADAL" clId="{35B5358D-B06A-4B3B-AAB6-1EDDBDEDAD5A}" dt="2023-08-28T11:27:15.028" v="2514" actId="1076"/>
          <ac:picMkLst>
            <pc:docMk/>
            <pc:sldMk cId="1900086611" sldId="307"/>
            <ac:picMk id="12" creationId="{F8DEDB81-B85B-8032-C89D-95B2D8124F22}"/>
          </ac:picMkLst>
        </pc:picChg>
      </pc:sldChg>
      <pc:sldChg chg="addSp modSp add mod">
        <pc:chgData name="Øyvind Kaste" userId="0edb5d58-fa4c-4352-8d49-cec5b830b8ad" providerId="ADAL" clId="{35B5358D-B06A-4B3B-AAB6-1EDDBDEDAD5A}" dt="2023-08-28T11:32:54.764" v="2651" actId="1076"/>
        <pc:sldMkLst>
          <pc:docMk/>
          <pc:sldMk cId="738127999" sldId="308"/>
        </pc:sldMkLst>
        <pc:spChg chg="mod">
          <ac:chgData name="Øyvind Kaste" userId="0edb5d58-fa4c-4352-8d49-cec5b830b8ad" providerId="ADAL" clId="{35B5358D-B06A-4B3B-AAB6-1EDDBDEDAD5A}" dt="2023-08-28T10:38:05.477" v="1320" actId="20577"/>
          <ac:spMkLst>
            <pc:docMk/>
            <pc:sldMk cId="738127999" sldId="308"/>
            <ac:spMk id="2" creationId="{C696C6D9-BC85-4F97-9EDF-0AA32B66D8F8}"/>
          </ac:spMkLst>
        </pc:spChg>
        <pc:spChg chg="mod">
          <ac:chgData name="Øyvind Kaste" userId="0edb5d58-fa4c-4352-8d49-cec5b830b8ad" providerId="ADAL" clId="{35B5358D-B06A-4B3B-AAB6-1EDDBDEDAD5A}" dt="2023-08-28T11:32:54.764" v="2651" actId="1076"/>
          <ac:spMkLst>
            <pc:docMk/>
            <pc:sldMk cId="738127999" sldId="308"/>
            <ac:spMk id="3" creationId="{382EED26-A1C5-4D43-BBD1-47E9D549E048}"/>
          </ac:spMkLst>
        </pc:spChg>
        <pc:spChg chg="add mod">
          <ac:chgData name="Øyvind Kaste" userId="0edb5d58-fa4c-4352-8d49-cec5b830b8ad" providerId="ADAL" clId="{35B5358D-B06A-4B3B-AAB6-1EDDBDEDAD5A}" dt="2023-08-28T11:27:38.690" v="2527" actId="1076"/>
          <ac:spMkLst>
            <pc:docMk/>
            <pc:sldMk cId="738127999" sldId="308"/>
            <ac:spMk id="4" creationId="{AF4B9138-8871-D0C9-F2CB-89F63149D792}"/>
          </ac:spMkLst>
        </pc:spChg>
        <pc:spChg chg="add mod">
          <ac:chgData name="Øyvind Kaste" userId="0edb5d58-fa4c-4352-8d49-cec5b830b8ad" providerId="ADAL" clId="{35B5358D-B06A-4B3B-AAB6-1EDDBDEDAD5A}" dt="2023-08-28T08:04:39.705" v="1190" actId="403"/>
          <ac:spMkLst>
            <pc:docMk/>
            <pc:sldMk cId="738127999" sldId="308"/>
            <ac:spMk id="5" creationId="{EFBC3C06-9573-F35E-2F11-06576E6404A2}"/>
          </ac:spMkLst>
        </pc:spChg>
        <pc:spChg chg="mod">
          <ac:chgData name="Øyvind Kaste" userId="0edb5d58-fa4c-4352-8d49-cec5b830b8ad" providerId="ADAL" clId="{35B5358D-B06A-4B3B-AAB6-1EDDBDEDAD5A}" dt="2023-08-28T07:48:52.561" v="1109" actId="255"/>
          <ac:spMkLst>
            <pc:docMk/>
            <pc:sldMk cId="738127999" sldId="308"/>
            <ac:spMk id="10" creationId="{CFBBE864-10C6-4B81-89E7-F0CFC4623A93}"/>
          </ac:spMkLst>
        </pc:spChg>
      </pc:sldChg>
      <pc:sldChg chg="add del">
        <pc:chgData name="Øyvind Kaste" userId="0edb5d58-fa4c-4352-8d49-cec5b830b8ad" providerId="ADAL" clId="{35B5358D-B06A-4B3B-AAB6-1EDDBDEDAD5A}" dt="2023-08-28T08:05:33.523" v="1191" actId="47"/>
        <pc:sldMkLst>
          <pc:docMk/>
          <pc:sldMk cId="49881251" sldId="309"/>
        </pc:sldMkLst>
      </pc:sldChg>
      <pc:sldChg chg="modSp add mod">
        <pc:chgData name="Øyvind Kaste" userId="0edb5d58-fa4c-4352-8d49-cec5b830b8ad" providerId="ADAL" clId="{35B5358D-B06A-4B3B-AAB6-1EDDBDEDAD5A}" dt="2023-08-31T06:09:26.113" v="2792" actId="207"/>
        <pc:sldMkLst>
          <pc:docMk/>
          <pc:sldMk cId="2213763510" sldId="310"/>
        </pc:sldMkLst>
        <pc:spChg chg="mod">
          <ac:chgData name="Øyvind Kaste" userId="0edb5d58-fa4c-4352-8d49-cec5b830b8ad" providerId="ADAL" clId="{35B5358D-B06A-4B3B-AAB6-1EDDBDEDAD5A}" dt="2023-08-31T06:09:26.113" v="2792" actId="207"/>
          <ac:spMkLst>
            <pc:docMk/>
            <pc:sldMk cId="2213763510" sldId="310"/>
            <ac:spMk id="30" creationId="{F2CD688F-4F15-4F82-8B74-F7A829ED7053}"/>
          </ac:spMkLst>
        </pc:spChg>
      </pc:sldChg>
      <pc:sldChg chg="addSp delSp modSp add mod">
        <pc:chgData name="Øyvind Kaste" userId="0edb5d58-fa4c-4352-8d49-cec5b830b8ad" providerId="ADAL" clId="{35B5358D-B06A-4B3B-AAB6-1EDDBDEDAD5A}" dt="2023-08-31T06:12:59.951" v="2889" actId="27636"/>
        <pc:sldMkLst>
          <pc:docMk/>
          <pc:sldMk cId="1968388967" sldId="311"/>
        </pc:sldMkLst>
        <pc:spChg chg="mod">
          <ac:chgData name="Øyvind Kaste" userId="0edb5d58-fa4c-4352-8d49-cec5b830b8ad" providerId="ADAL" clId="{35B5358D-B06A-4B3B-AAB6-1EDDBDEDAD5A}" dt="2023-08-31T06:12:59.951" v="2889" actId="27636"/>
          <ac:spMkLst>
            <pc:docMk/>
            <pc:sldMk cId="1968388967" sldId="311"/>
            <ac:spMk id="4" creationId="{3BB0AE06-0316-4012-AE2C-E7C0AFF71326}"/>
          </ac:spMkLst>
        </pc:spChg>
        <pc:spChg chg="add mod">
          <ac:chgData name="Øyvind Kaste" userId="0edb5d58-fa4c-4352-8d49-cec5b830b8ad" providerId="ADAL" clId="{35B5358D-B06A-4B3B-AAB6-1EDDBDEDAD5A}" dt="2023-08-28T10:57:00.316" v="1976" actId="1076"/>
          <ac:spMkLst>
            <pc:docMk/>
            <pc:sldMk cId="1968388967" sldId="311"/>
            <ac:spMk id="5" creationId="{35E4AD95-9ADF-C18C-2D66-687AC41D90C4}"/>
          </ac:spMkLst>
        </pc:spChg>
        <pc:spChg chg="add mod">
          <ac:chgData name="Øyvind Kaste" userId="0edb5d58-fa4c-4352-8d49-cec5b830b8ad" providerId="ADAL" clId="{35B5358D-B06A-4B3B-AAB6-1EDDBDEDAD5A}" dt="2023-08-28T10:57:00.316" v="1976" actId="1076"/>
          <ac:spMkLst>
            <pc:docMk/>
            <pc:sldMk cId="1968388967" sldId="311"/>
            <ac:spMk id="7" creationId="{F32352C4-C0DE-58AC-DC72-5A7E627786A1}"/>
          </ac:spMkLst>
        </pc:spChg>
        <pc:spChg chg="add mod">
          <ac:chgData name="Øyvind Kaste" userId="0edb5d58-fa4c-4352-8d49-cec5b830b8ad" providerId="ADAL" clId="{35B5358D-B06A-4B3B-AAB6-1EDDBDEDAD5A}" dt="2023-08-28T10:57:00.316" v="1976" actId="1076"/>
          <ac:spMkLst>
            <pc:docMk/>
            <pc:sldMk cId="1968388967" sldId="311"/>
            <ac:spMk id="8" creationId="{EE8E118C-B142-95C0-4ED3-4E8693C7DCFA}"/>
          </ac:spMkLst>
        </pc:spChg>
        <pc:spChg chg="add mod">
          <ac:chgData name="Øyvind Kaste" userId="0edb5d58-fa4c-4352-8d49-cec5b830b8ad" providerId="ADAL" clId="{35B5358D-B06A-4B3B-AAB6-1EDDBDEDAD5A}" dt="2023-08-28T10:57:00.316" v="1976" actId="1076"/>
          <ac:spMkLst>
            <pc:docMk/>
            <pc:sldMk cId="1968388967" sldId="311"/>
            <ac:spMk id="9" creationId="{90AC7F8E-E3DF-8E14-19B8-42BBBEF5417D}"/>
          </ac:spMkLst>
        </pc:spChg>
        <pc:picChg chg="add del mod">
          <ac:chgData name="Øyvind Kaste" userId="0edb5d58-fa4c-4352-8d49-cec5b830b8ad" providerId="ADAL" clId="{35B5358D-B06A-4B3B-AAB6-1EDDBDEDAD5A}" dt="2023-08-28T10:45:43.847" v="1613"/>
          <ac:picMkLst>
            <pc:docMk/>
            <pc:sldMk cId="1968388967" sldId="311"/>
            <ac:picMk id="3" creationId="{AC85FD0B-92B1-EA7E-A2E7-2AD938137ADB}"/>
          </ac:picMkLst>
        </pc:picChg>
        <pc:picChg chg="mod">
          <ac:chgData name="Øyvind Kaste" userId="0edb5d58-fa4c-4352-8d49-cec5b830b8ad" providerId="ADAL" clId="{35B5358D-B06A-4B3B-AAB6-1EDDBDEDAD5A}" dt="2023-08-28T10:57:00.316" v="1976" actId="1076"/>
          <ac:picMkLst>
            <pc:docMk/>
            <pc:sldMk cId="1968388967" sldId="311"/>
            <ac:picMk id="6" creationId="{1DE96EBB-957C-4234-825F-506D7530269B}"/>
          </ac:picMkLst>
        </pc:picChg>
      </pc:sldChg>
      <pc:sldChg chg="modSp add mod">
        <pc:chgData name="Øyvind Kaste" userId="0edb5d58-fa4c-4352-8d49-cec5b830b8ad" providerId="ADAL" clId="{35B5358D-B06A-4B3B-AAB6-1EDDBDEDAD5A}" dt="2023-08-31T06:16:18.244" v="2896" actId="20577"/>
        <pc:sldMkLst>
          <pc:docMk/>
          <pc:sldMk cId="3768850858" sldId="317"/>
        </pc:sldMkLst>
        <pc:spChg chg="mod">
          <ac:chgData name="Øyvind Kaste" userId="0edb5d58-fa4c-4352-8d49-cec5b830b8ad" providerId="ADAL" clId="{35B5358D-B06A-4B3B-AAB6-1EDDBDEDAD5A}" dt="2023-08-31T06:16:18.244" v="2896" actId="20577"/>
          <ac:spMkLst>
            <pc:docMk/>
            <pc:sldMk cId="3768850858" sldId="317"/>
            <ac:spMk id="2" creationId="{47EBA42A-EE5D-4445-9020-1179AF739FD8}"/>
          </ac:spMkLst>
        </pc:spChg>
        <pc:spChg chg="mod">
          <ac:chgData name="Øyvind Kaste" userId="0edb5d58-fa4c-4352-8d49-cec5b830b8ad" providerId="ADAL" clId="{35B5358D-B06A-4B3B-AAB6-1EDDBDEDAD5A}" dt="2023-08-28T11:00:39.804" v="2007" actId="27636"/>
          <ac:spMkLst>
            <pc:docMk/>
            <pc:sldMk cId="3768850858" sldId="317"/>
            <ac:spMk id="3" creationId="{6DDC64D5-8B69-4C92-B674-A3BD42F9B6AF}"/>
          </ac:spMkLst>
        </pc:spChg>
      </pc:sldChg>
      <pc:sldChg chg="add del">
        <pc:chgData name="Øyvind Kaste" userId="0edb5d58-fa4c-4352-8d49-cec5b830b8ad" providerId="ADAL" clId="{35B5358D-B06A-4B3B-AAB6-1EDDBDEDAD5A}" dt="2023-08-28T08:22:09.818" v="1262" actId="47"/>
        <pc:sldMkLst>
          <pc:docMk/>
          <pc:sldMk cId="1441812205" sldId="318"/>
        </pc:sldMkLst>
      </pc:sldChg>
      <pc:sldChg chg="addSp delSp modSp new mod">
        <pc:chgData name="Øyvind Kaste" userId="0edb5d58-fa4c-4352-8d49-cec5b830b8ad" providerId="ADAL" clId="{35B5358D-B06A-4B3B-AAB6-1EDDBDEDAD5A}" dt="2023-08-31T06:18:23.396" v="2897" actId="113"/>
        <pc:sldMkLst>
          <pc:docMk/>
          <pc:sldMk cId="1609385172" sldId="319"/>
        </pc:sldMkLst>
        <pc:spChg chg="mod">
          <ac:chgData name="Øyvind Kaste" userId="0edb5d58-fa4c-4352-8d49-cec5b830b8ad" providerId="ADAL" clId="{35B5358D-B06A-4B3B-AAB6-1EDDBDEDAD5A}" dt="2023-08-28T11:03:48.228" v="2036" actId="1076"/>
          <ac:spMkLst>
            <pc:docMk/>
            <pc:sldMk cId="1609385172" sldId="319"/>
            <ac:spMk id="2" creationId="{57E5D3C5-8AA4-1CB4-19B5-841962956208}"/>
          </ac:spMkLst>
        </pc:spChg>
        <pc:spChg chg="mod">
          <ac:chgData name="Øyvind Kaste" userId="0edb5d58-fa4c-4352-8d49-cec5b830b8ad" providerId="ADAL" clId="{35B5358D-B06A-4B3B-AAB6-1EDDBDEDAD5A}" dt="2023-08-31T06:18:23.396" v="2897" actId="113"/>
          <ac:spMkLst>
            <pc:docMk/>
            <pc:sldMk cId="1609385172" sldId="319"/>
            <ac:spMk id="3" creationId="{B873F0B7-02FD-B1F9-7DF1-ED1834024974}"/>
          </ac:spMkLst>
        </pc:spChg>
        <pc:spChg chg="del">
          <ac:chgData name="Øyvind Kaste" userId="0edb5d58-fa4c-4352-8d49-cec5b830b8ad" providerId="ADAL" clId="{35B5358D-B06A-4B3B-AAB6-1EDDBDEDAD5A}" dt="2023-08-28T11:03:04.347" v="2018" actId="478"/>
          <ac:spMkLst>
            <pc:docMk/>
            <pc:sldMk cId="1609385172" sldId="319"/>
            <ac:spMk id="4" creationId="{01256214-7B05-68EA-4D91-ABAC595F6E6A}"/>
          </ac:spMkLst>
        </pc:spChg>
        <pc:spChg chg="del">
          <ac:chgData name="Øyvind Kaste" userId="0edb5d58-fa4c-4352-8d49-cec5b830b8ad" providerId="ADAL" clId="{35B5358D-B06A-4B3B-AAB6-1EDDBDEDAD5A}" dt="2023-08-28T11:03:02.775" v="2017" actId="478"/>
          <ac:spMkLst>
            <pc:docMk/>
            <pc:sldMk cId="1609385172" sldId="319"/>
            <ac:spMk id="5" creationId="{B2BD3F17-08EE-4544-A728-26BFF200E66D}"/>
          </ac:spMkLst>
        </pc:spChg>
        <pc:spChg chg="add mod">
          <ac:chgData name="Øyvind Kaste" userId="0edb5d58-fa4c-4352-8d49-cec5b830b8ad" providerId="ADAL" clId="{35B5358D-B06A-4B3B-AAB6-1EDDBDEDAD5A}" dt="2023-08-28T11:06:09.802" v="2172" actId="1076"/>
          <ac:spMkLst>
            <pc:docMk/>
            <pc:sldMk cId="1609385172" sldId="319"/>
            <ac:spMk id="7" creationId="{9F45F12E-8E9E-08D7-D0A8-3C903D770937}"/>
          </ac:spMkLst>
        </pc:spChg>
        <pc:spChg chg="add del">
          <ac:chgData name="Øyvind Kaste" userId="0edb5d58-fa4c-4352-8d49-cec5b830b8ad" providerId="ADAL" clId="{35B5358D-B06A-4B3B-AAB6-1EDDBDEDAD5A}" dt="2023-08-28T07:59:48.227" v="1121" actId="22"/>
          <ac:spMkLst>
            <pc:docMk/>
            <pc:sldMk cId="1609385172" sldId="319"/>
            <ac:spMk id="8" creationId="{8692589D-7274-A202-0505-5CFE8FCB5500}"/>
          </ac:spMkLst>
        </pc:spChg>
        <pc:picChg chg="add mod">
          <ac:chgData name="Øyvind Kaste" userId="0edb5d58-fa4c-4352-8d49-cec5b830b8ad" providerId="ADAL" clId="{35B5358D-B06A-4B3B-AAB6-1EDDBDEDAD5A}" dt="2023-08-28T11:02:49.549" v="2016" actId="1076"/>
          <ac:picMkLst>
            <pc:docMk/>
            <pc:sldMk cId="1609385172" sldId="319"/>
            <ac:picMk id="10" creationId="{615A5614-2982-AC5A-76F0-BCB39C84BA36}"/>
          </ac:picMkLst>
        </pc:picChg>
        <pc:cxnChg chg="add mod">
          <ac:chgData name="Øyvind Kaste" userId="0edb5d58-fa4c-4352-8d49-cec5b830b8ad" providerId="ADAL" clId="{35B5358D-B06A-4B3B-AAB6-1EDDBDEDAD5A}" dt="2023-08-28T11:06:26.266" v="2174" actId="1076"/>
          <ac:cxnSpMkLst>
            <pc:docMk/>
            <pc:sldMk cId="1609385172" sldId="319"/>
            <ac:cxnSpMk id="9" creationId="{240CD036-9D3C-D0D1-F543-BAC7EAEFCC21}"/>
          </ac:cxnSpMkLst>
        </pc:cxnChg>
      </pc:sldChg>
      <pc:sldChg chg="addSp delSp modSp add mod">
        <pc:chgData name="Øyvind Kaste" userId="0edb5d58-fa4c-4352-8d49-cec5b830b8ad" providerId="ADAL" clId="{35B5358D-B06A-4B3B-AAB6-1EDDBDEDAD5A}" dt="2023-08-28T08:21:31.298" v="1261" actId="20577"/>
        <pc:sldMkLst>
          <pc:docMk/>
          <pc:sldMk cId="949829703" sldId="320"/>
        </pc:sldMkLst>
        <pc:spChg chg="mod">
          <ac:chgData name="Øyvind Kaste" userId="0edb5d58-fa4c-4352-8d49-cec5b830b8ad" providerId="ADAL" clId="{35B5358D-B06A-4B3B-AAB6-1EDDBDEDAD5A}" dt="2023-08-28T08:21:31.298" v="1261" actId="20577"/>
          <ac:spMkLst>
            <pc:docMk/>
            <pc:sldMk cId="949829703" sldId="320"/>
            <ac:spMk id="2" creationId="{701E5702-6145-4C3A-99AD-6187CA3A3D93}"/>
          </ac:spMkLst>
        </pc:spChg>
        <pc:spChg chg="del">
          <ac:chgData name="Øyvind Kaste" userId="0edb5d58-fa4c-4352-8d49-cec5b830b8ad" providerId="ADAL" clId="{35B5358D-B06A-4B3B-AAB6-1EDDBDEDAD5A}" dt="2023-08-28T08:21:03.623" v="1253" actId="478"/>
          <ac:spMkLst>
            <pc:docMk/>
            <pc:sldMk cId="949829703" sldId="320"/>
            <ac:spMk id="11" creationId="{70FC5F9D-77A2-4578-BF4B-B9853B5143A4}"/>
          </ac:spMkLst>
        </pc:spChg>
        <pc:picChg chg="del">
          <ac:chgData name="Øyvind Kaste" userId="0edb5d58-fa4c-4352-8d49-cec5b830b8ad" providerId="ADAL" clId="{35B5358D-B06A-4B3B-AAB6-1EDDBDEDAD5A}" dt="2023-08-28T08:21:04.924" v="1254" actId="478"/>
          <ac:picMkLst>
            <pc:docMk/>
            <pc:sldMk cId="949829703" sldId="320"/>
            <ac:picMk id="4" creationId="{54EB3190-07DB-41EF-87BF-6CB2766BC95F}"/>
          </ac:picMkLst>
        </pc:picChg>
        <pc:picChg chg="del">
          <ac:chgData name="Øyvind Kaste" userId="0edb5d58-fa4c-4352-8d49-cec5b830b8ad" providerId="ADAL" clId="{35B5358D-B06A-4B3B-AAB6-1EDDBDEDAD5A}" dt="2023-08-28T08:21:05.541" v="1255" actId="478"/>
          <ac:picMkLst>
            <pc:docMk/>
            <pc:sldMk cId="949829703" sldId="320"/>
            <ac:picMk id="5" creationId="{6457DE58-B89F-4FF1-B9AF-559FAEA8FD11}"/>
          </ac:picMkLst>
        </pc:picChg>
        <pc:picChg chg="del">
          <ac:chgData name="Øyvind Kaste" userId="0edb5d58-fa4c-4352-8d49-cec5b830b8ad" providerId="ADAL" clId="{35B5358D-B06A-4B3B-AAB6-1EDDBDEDAD5A}" dt="2023-08-28T08:21:01.934" v="1252" actId="478"/>
          <ac:picMkLst>
            <pc:docMk/>
            <pc:sldMk cId="949829703" sldId="320"/>
            <ac:picMk id="6" creationId="{4939FE41-587B-40AB-A163-19544AE4FACD}"/>
          </ac:picMkLst>
        </pc:picChg>
        <pc:picChg chg="add mod">
          <ac:chgData name="Øyvind Kaste" userId="0edb5d58-fa4c-4352-8d49-cec5b830b8ad" providerId="ADAL" clId="{35B5358D-B06A-4B3B-AAB6-1EDDBDEDAD5A}" dt="2023-08-28T08:21:26.415" v="1260" actId="1076"/>
          <ac:picMkLst>
            <pc:docMk/>
            <pc:sldMk cId="949829703" sldId="320"/>
            <ac:picMk id="8" creationId="{ED8C196B-375B-90A2-900F-6632EDB444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386-E402-4C6A-BCD6-A2C164AD43D6}" type="datetimeFigureOut">
              <a:rPr lang="nb-NO" smtClean="0"/>
              <a:t>31.08.2023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9B8B-B314-48A1-8D3D-D3763EAE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49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B8B-B314-48A1-8D3D-D3763EAEEC4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055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B8B-B314-48A1-8D3D-D3763EAEEC4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44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B8B-B314-48A1-8D3D-D3763EAEEC4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97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B8B-B314-48A1-8D3D-D3763EAEEC4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34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B8B-B314-48A1-8D3D-D3763EAEEC4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156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B8B-B314-48A1-8D3D-D3763EAEEC4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07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B8B-B314-48A1-8D3D-D3763EAEEC4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064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B8B-B314-48A1-8D3D-D3763EAEEC4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7636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19B8B-B314-48A1-8D3D-D3763EAEEC4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448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6835" y="244149"/>
            <a:ext cx="8153400" cy="1102519"/>
          </a:xfrm>
        </p:spPr>
        <p:txBody>
          <a:bodyPr/>
          <a:lstStyle>
            <a:lvl1pPr algn="l">
              <a:defRPr>
                <a:solidFill>
                  <a:srgbClr val="5B9BD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479176"/>
            <a:ext cx="7772400" cy="2749924"/>
          </a:xfrm>
        </p:spPr>
        <p:txBody>
          <a:bodyPr/>
          <a:lstStyle>
            <a:lvl1pPr marL="0" indent="0" algn="l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69316-B20F-4ABC-82C9-D4DA82E1E1A3}" type="datetime1">
              <a:rPr lang="nb-NO" smtClean="0"/>
              <a:t>31.08.2023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n-NO" dirty="0" err="1"/>
              <a:t>Forfatternavn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44AAC-C847-431D-B538-DAB2E62DDF6E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5132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4904" y="211091"/>
            <a:ext cx="8435683" cy="981216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13765" y="1335742"/>
            <a:ext cx="8417859" cy="3218330"/>
          </a:xfrm>
        </p:spPr>
        <p:txBody>
          <a:bodyPr vert="eaVert"/>
          <a:lstStyle>
            <a:lvl1pPr marL="457200" indent="-457200" algn="ctr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143CD-9AFB-42E9-B9CF-2D9E941CA4FF}" type="datetime1">
              <a:rPr lang="nb-NO" smtClean="0"/>
              <a:t>31.08.2023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n-NO" dirty="0"/>
          </a:p>
          <a:p>
            <a:r>
              <a:rPr lang="nn-NO" dirty="0" err="1"/>
              <a:t>Forfatternavn</a:t>
            </a:r>
            <a:endParaRPr lang="nn-NO" dirty="0"/>
          </a:p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3949F-731D-4028-A648-0F16C80E5919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2606129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D142C-E3AE-4C3E-80E2-14050B8DB579}" type="datetime1">
              <a:rPr lang="nb-NO" smtClean="0"/>
              <a:t>31.08.2023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n-NO" dirty="0"/>
          </a:p>
          <a:p>
            <a:r>
              <a:rPr lang="nn-NO" dirty="0" err="1"/>
              <a:t>Forfatternavn</a:t>
            </a:r>
            <a:endParaRPr lang="nn-NO" dirty="0"/>
          </a:p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6E113-C858-4A52-8B22-7B56523ACA8B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6430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84200" y="175232"/>
            <a:ext cx="8202600" cy="828815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30883" y="1129552"/>
            <a:ext cx="8137988" cy="3514165"/>
          </a:xfrm>
        </p:spPr>
        <p:txBody>
          <a:bodyPr>
            <a:normAutofit/>
          </a:bodyPr>
          <a:lstStyle>
            <a:lvl1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 sz="2800" baseline="0"/>
            </a:lvl1pPr>
            <a:lvl2pPr marL="630238" indent="203200">
              <a:spcBef>
                <a:spcPts val="600"/>
              </a:spcBef>
              <a:defRPr sz="2400"/>
            </a:lvl2pPr>
            <a:lvl3pPr marL="1162050" indent="307975">
              <a:spcBef>
                <a:spcPts val="600"/>
              </a:spcBef>
              <a:defRPr sz="2000" baseline="0"/>
            </a:lvl3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sz="2400" dirty="0"/>
              <a:t>Second </a:t>
            </a:r>
            <a:r>
              <a:rPr lang="nb-NO" sz="2400" dirty="0" err="1"/>
              <a:t>level</a:t>
            </a:r>
            <a:endParaRPr lang="nb-NO" sz="2400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26B214-1664-4E78-AD02-007C27F4AE94}" type="datetime1">
              <a:rPr lang="nb-NO" smtClean="0"/>
              <a:t>31.08.2023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464174" y="4869656"/>
            <a:ext cx="2045073" cy="273844"/>
          </a:xfrm>
        </p:spPr>
        <p:txBody>
          <a:bodyPr/>
          <a:lstStyle>
            <a:lvl1pPr algn="r">
              <a:defRPr/>
            </a:lvl1pPr>
          </a:lstStyle>
          <a:p>
            <a:endParaRPr lang="nn-NO" dirty="0"/>
          </a:p>
          <a:p>
            <a:r>
              <a:rPr lang="nn-NO" dirty="0" err="1"/>
              <a:t>Forfatternavn</a:t>
            </a:r>
            <a:endParaRPr lang="nn-NO" dirty="0"/>
          </a:p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F37D9-1911-45C7-A230-7CFE9DC0FC48}" type="slidenum">
              <a:rPr lang="nn-NO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859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723F8-0E4A-40C3-8285-61E1634B8144}" type="datetime1">
              <a:rPr lang="nb-NO" smtClean="0"/>
              <a:t>31.08.2023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n-NO" dirty="0"/>
          </a:p>
          <a:p>
            <a:r>
              <a:rPr lang="nn-NO" dirty="0" err="1"/>
              <a:t>Forfatternavn</a:t>
            </a:r>
            <a:endParaRPr lang="nn-NO" dirty="0"/>
          </a:p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97BFA-7DA8-4F6A-9CC2-4FC5BB17C6A4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6223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7353" y="245268"/>
            <a:ext cx="8298971" cy="92630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33277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79415"/>
            <a:ext cx="4038600" cy="33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69110F-0757-4B01-9302-7F85B8D9AC5B}" type="datetime1">
              <a:rPr lang="nb-NO" smtClean="0"/>
              <a:t>31.08.2023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n-NO" dirty="0"/>
          </a:p>
          <a:p>
            <a:r>
              <a:rPr lang="nn-NO" dirty="0" err="1"/>
              <a:t>Forfatternavn</a:t>
            </a:r>
            <a:endParaRPr lang="nn-NO" dirty="0"/>
          </a:p>
          <a:p>
            <a:endParaRPr lang="nn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03D73-82B5-4F1E-A617-9079BFB452E0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1180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6976" y="148337"/>
            <a:ext cx="8471542" cy="11156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95835" y="1357523"/>
            <a:ext cx="4201553" cy="4747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5835" y="1837344"/>
            <a:ext cx="4201553" cy="2931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744" y="136320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744" y="184302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10E600-EDDE-42B8-8A82-BCBE70C37170}" type="datetime1">
              <a:rPr lang="nb-NO" smtClean="0"/>
              <a:t>31.08.2023</a:t>
            </a:fld>
            <a:endParaRPr lang="nn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n-NO" dirty="0"/>
          </a:p>
          <a:p>
            <a:r>
              <a:rPr lang="nn-NO" dirty="0" err="1"/>
              <a:t>Forfatternavn</a:t>
            </a:r>
            <a:endParaRPr lang="nn-NO" dirty="0"/>
          </a:p>
          <a:p>
            <a:endParaRPr lang="nn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08221-F66D-4D88-ACAA-EA59E48B41B6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325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5940" y="166266"/>
            <a:ext cx="8543259" cy="10618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268FA-14C4-4129-A51D-AF51FF92E980}" type="datetime1">
              <a:rPr lang="nb-NO" smtClean="0"/>
              <a:t>31.08.2023</a:t>
            </a:fld>
            <a:endParaRPr lang="nn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n-NO" dirty="0"/>
          </a:p>
          <a:p>
            <a:r>
              <a:rPr lang="nn-NO" dirty="0" err="1"/>
              <a:t>Forfatternavn</a:t>
            </a:r>
            <a:endParaRPr lang="nn-NO" dirty="0"/>
          </a:p>
          <a:p>
            <a:endParaRPr lang="nn-NO" dirty="0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B00F0-8CB5-42AF-8CCD-5A4E291534C0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5517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CA16D1-0BB3-4CC7-9F2A-A88B60B98480}" type="datetime1">
              <a:rPr lang="nb-NO" smtClean="0"/>
              <a:t>31.08.2023</a:t>
            </a:fld>
            <a:endParaRPr lang="nn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n-NO" dirty="0"/>
          </a:p>
          <a:p>
            <a:r>
              <a:rPr lang="nn-NO" dirty="0" err="1"/>
              <a:t>Forfatternavn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59820-22D6-438B-9ACC-C6121BCBE943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698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E97DEC-1E57-4CEF-88EC-F1247BC548E5}" type="datetime1">
              <a:rPr lang="nb-NO" smtClean="0"/>
              <a:t>31.08.2023</a:t>
            </a:fld>
            <a:endParaRPr lang="nn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n-NO" dirty="0"/>
          </a:p>
          <a:p>
            <a:r>
              <a:rPr lang="nn-NO" dirty="0" err="1"/>
              <a:t>Forfatternavn</a:t>
            </a:r>
            <a:endParaRPr lang="nn-NO" dirty="0"/>
          </a:p>
          <a:p>
            <a:endParaRPr lang="nn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3B294-7C88-4B40-BD33-0F1A014CCFF1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296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45F9AF-A8E4-49AD-88E8-507109FE3E43}" type="datetime1">
              <a:rPr lang="nb-NO" smtClean="0"/>
              <a:t>31.08.2023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n-NO" dirty="0"/>
          </a:p>
          <a:p>
            <a:r>
              <a:rPr lang="nn-NO" dirty="0" err="1"/>
              <a:t>Forfatternavn</a:t>
            </a:r>
            <a:endParaRPr lang="nn-NO" dirty="0"/>
          </a:p>
          <a:p>
            <a:endParaRPr lang="nn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7221B-76C1-4D89-973C-38A729EF7C5B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823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02129" y="883443"/>
            <a:ext cx="7886700" cy="15894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0884" y="2806953"/>
            <a:ext cx="7457176" cy="15810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743450" y="4869656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BA7C-2FF8-4FE8-BBBB-A5866CFB8218}" type="datetime1">
              <a:rPr lang="nb-NO" smtClean="0"/>
              <a:t>31.08.2023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64174" y="4869656"/>
            <a:ext cx="204507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nb-NO" dirty="0"/>
              <a:t>Forfatternavn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53082" y="4869656"/>
            <a:ext cx="6622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3A51-5FE1-4512-94A5-37D46034258E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" y="4673992"/>
            <a:ext cx="1127323" cy="4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B9BD5"/>
          </a:solidFill>
          <a:latin typeface="Calibri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200" b="0" kern="1200">
          <a:solidFill>
            <a:schemeClr val="tx1"/>
          </a:solidFill>
          <a:latin typeface="Calibri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niva.no/prosjekter/surfer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2827581.2020.185433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411345"/>
            <a:ext cx="9144000" cy="1278226"/>
          </a:xfrm>
        </p:spPr>
        <p:txBody>
          <a:bodyPr>
            <a:noAutofit/>
          </a:bodyPr>
          <a:lstStyle/>
          <a:p>
            <a:pPr algn="ctr"/>
            <a:r>
              <a:rPr lang="nb-NO" sz="3200" dirty="0"/>
              <a:t>Potensielle effekter av intensivert skogbruk på vannkvalitet</a:t>
            </a:r>
            <a:endParaRPr lang="en-US" sz="32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50096" y="1915099"/>
            <a:ext cx="7772400" cy="1200634"/>
          </a:xfrm>
        </p:spPr>
        <p:txBody>
          <a:bodyPr/>
          <a:lstStyle/>
          <a:p>
            <a:r>
              <a:rPr lang="en-US" sz="2000" dirty="0"/>
              <a:t>Øyvind Kaste</a:t>
            </a:r>
            <a:r>
              <a:rPr lang="en-US" sz="2000" baseline="30000" dirty="0">
                <a:solidFill>
                  <a:srgbClr val="0070C0"/>
                </a:solidFill>
              </a:rPr>
              <a:t>1</a:t>
            </a:r>
            <a:r>
              <a:rPr lang="en-US" sz="2000" dirty="0"/>
              <a:t>, Salar Valinia</a:t>
            </a:r>
            <a:r>
              <a:rPr lang="en-US" sz="2000" baseline="30000" dirty="0">
                <a:solidFill>
                  <a:srgbClr val="0070C0"/>
                </a:solidFill>
              </a:rPr>
              <a:t>1,2</a:t>
            </a:r>
            <a:r>
              <a:rPr lang="en-US" sz="2000" dirty="0"/>
              <a:t>, Richard F. Wright</a:t>
            </a:r>
            <a:r>
              <a:rPr lang="en-US" sz="2000" baseline="30000" dirty="0">
                <a:solidFill>
                  <a:srgbClr val="0070C0"/>
                </a:solidFill>
              </a:rPr>
              <a:t>1</a:t>
            </a:r>
            <a:r>
              <a:rPr lang="en-US" sz="2000" dirty="0"/>
              <a:t>, Nicholas Clarke</a:t>
            </a:r>
            <a:r>
              <a:rPr lang="en-US" sz="2000" baseline="30000" dirty="0">
                <a:solidFill>
                  <a:srgbClr val="0070C0"/>
                </a:solidFill>
              </a:rPr>
              <a:t>3</a:t>
            </a:r>
            <a:r>
              <a:rPr lang="en-US" sz="2000" dirty="0"/>
              <a:t>, Eva Skarbøvik</a:t>
            </a:r>
            <a:r>
              <a:rPr lang="en-US" sz="2000" baseline="30000" dirty="0">
                <a:solidFill>
                  <a:srgbClr val="0070C0"/>
                </a:solidFill>
              </a:rPr>
              <a:t>3</a:t>
            </a:r>
            <a:r>
              <a:rPr lang="en-US" sz="2000" dirty="0"/>
              <a:t>, Heleen de Wit</a:t>
            </a:r>
            <a:r>
              <a:rPr lang="en-US" sz="2000" baseline="30000" dirty="0">
                <a:solidFill>
                  <a:srgbClr val="0070C0"/>
                </a:solidFill>
              </a:rPr>
              <a:t>1</a:t>
            </a:r>
            <a:r>
              <a:rPr lang="en-US" sz="2000" dirty="0"/>
              <a:t> </a:t>
            </a:r>
          </a:p>
          <a:p>
            <a:pPr>
              <a:spcBef>
                <a:spcPts val="1800"/>
              </a:spcBef>
            </a:pPr>
            <a:r>
              <a:rPr lang="en-US" sz="1600" baseline="30000" dirty="0">
                <a:solidFill>
                  <a:srgbClr val="0070C0"/>
                </a:solidFill>
              </a:rPr>
              <a:t>1)</a:t>
            </a:r>
            <a:r>
              <a:rPr lang="en-US" sz="1600" dirty="0">
                <a:solidFill>
                  <a:srgbClr val="0070C0"/>
                </a:solidFill>
              </a:rPr>
              <a:t> NIVA, </a:t>
            </a:r>
            <a:r>
              <a:rPr lang="en-US" sz="1600" baseline="30000" dirty="0">
                <a:solidFill>
                  <a:srgbClr val="0070C0"/>
                </a:solidFill>
              </a:rPr>
              <a:t>2)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Naturvårdsverket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baseline="30000" dirty="0">
                <a:solidFill>
                  <a:srgbClr val="0070C0"/>
                </a:solidFill>
              </a:rPr>
              <a:t>3)</a:t>
            </a:r>
            <a:r>
              <a:rPr lang="en-US" sz="1600" dirty="0">
                <a:solidFill>
                  <a:srgbClr val="0070C0"/>
                </a:solidFill>
              </a:rPr>
              <a:t>NIBIO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CC05F-5471-4343-816C-4A823F39D137}"/>
              </a:ext>
            </a:extLst>
          </p:cNvPr>
          <p:cNvSpPr txBox="1"/>
          <p:nvPr/>
        </p:nvSpPr>
        <p:spPr>
          <a:xfrm rot="16200000">
            <a:off x="5768128" y="4226310"/>
            <a:ext cx="9509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Foto: </a:t>
            </a:r>
            <a:r>
              <a:rPr lang="en-US" sz="900" dirty="0" err="1"/>
              <a:t>Lierposten</a:t>
            </a:r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8EA53-BF88-4498-9C99-532D90B7B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496" y="3142829"/>
            <a:ext cx="2120200" cy="1589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38091-5A2E-4A35-AE68-F10455D05410}"/>
              </a:ext>
            </a:extLst>
          </p:cNvPr>
          <p:cNvSpPr txBox="1"/>
          <p:nvPr/>
        </p:nvSpPr>
        <p:spPr>
          <a:xfrm rot="16200000">
            <a:off x="8376236" y="413234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Foto: F. Clayer, NIVA</a:t>
            </a:r>
          </a:p>
        </p:txBody>
      </p:sp>
      <p:pic>
        <p:nvPicPr>
          <p:cNvPr id="12" name="Content Placeholder 17">
            <a:extLst>
              <a:ext uri="{FF2B5EF4-FFF2-40B4-BE49-F238E27FC236}">
                <a16:creationId xmlns:a16="http://schemas.microsoft.com/office/drawing/2014/main" id="{FADFBF41-86A0-4E41-83C4-F4CA356F5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93"/>
          <a:stretch/>
        </p:blipFill>
        <p:spPr>
          <a:xfrm>
            <a:off x="3863627" y="3166247"/>
            <a:ext cx="2325697" cy="1565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D39916-3F94-31CD-0E68-6C2607B13997}"/>
              </a:ext>
            </a:extLst>
          </p:cNvPr>
          <p:cNvSpPr txBox="1"/>
          <p:nvPr/>
        </p:nvSpPr>
        <p:spPr>
          <a:xfrm>
            <a:off x="707136" y="3395472"/>
            <a:ext cx="198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Fagtreff, Vannforeningen</a:t>
            </a:r>
          </a:p>
          <a:p>
            <a:r>
              <a:rPr lang="nb-NO" dirty="0"/>
              <a:t>4. sep. 2023</a:t>
            </a:r>
          </a:p>
        </p:txBody>
      </p:sp>
    </p:spTree>
    <p:extLst>
      <p:ext uri="{BB962C8B-B14F-4D97-AF65-F5344CB8AC3E}">
        <p14:creationId xmlns:p14="http://schemas.microsoft.com/office/powerpoint/2010/main" val="224885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D3C5-8AA4-1CB4-19B5-84196295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66" y="177748"/>
            <a:ext cx="5413248" cy="644070"/>
          </a:xfrm>
        </p:spPr>
        <p:txBody>
          <a:bodyPr>
            <a:normAutofit fontScale="90000"/>
          </a:bodyPr>
          <a:lstStyle/>
          <a:p>
            <a:r>
              <a:rPr lang="nb-NO" dirty="0"/>
              <a:t>Betydelige kunnskapshull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3F0B7-02FD-B1F9-7DF1-ED1834024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52" y="1336892"/>
            <a:ext cx="4918195" cy="3514165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foreligger lite overvåkingsdata i Norge som dokumenterer effekter av skoggjødsling og hogst på vannkvalitet.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er lite overvåking knyttet til skogsdrift generelt, dersom en sammenligner med annen type næringsvirksomhet. 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Hovedfokuset i skogovervåkingen har vært på skogens tilvekst, jordkjemi og jordvannkjemi.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betyr at det fortsatt er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 kunnskapshull mht. effekter på overflatevann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ulike typer av skogsdrift og -tiltak.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32C9B-51D0-498A-E73F-A995FFB9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37D9-1911-45C7-A230-7CFE9DC0FC48}" type="slidenum">
              <a:rPr lang="nn-NO" smtClean="0"/>
              <a:pPr/>
              <a:t>10</a:t>
            </a:fld>
            <a:endParaRPr lang="nn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5A5614-2982-AC5A-76F0-BCB39C84B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273558"/>
            <a:ext cx="3252621" cy="4596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45F12E-8E9E-08D7-D0A8-3C903D770937}"/>
              </a:ext>
            </a:extLst>
          </p:cNvPr>
          <p:cNvSpPr txBox="1"/>
          <p:nvPr/>
        </p:nvSpPr>
        <p:spPr>
          <a:xfrm>
            <a:off x="486293" y="876122"/>
            <a:ext cx="4776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Hentet fra utredning mht. gjødsling av skog og effekter på vann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0CD036-9D3C-D0D1-F543-BAC7EAEFCC21}"/>
              </a:ext>
            </a:extLst>
          </p:cNvPr>
          <p:cNvCxnSpPr/>
          <p:nvPr/>
        </p:nvCxnSpPr>
        <p:spPr>
          <a:xfrm>
            <a:off x="5174947" y="1030010"/>
            <a:ext cx="256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8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3D1FED-DCBA-4DF1-9F9A-7854B993A170}"/>
              </a:ext>
            </a:extLst>
          </p:cNvPr>
          <p:cNvSpPr/>
          <p:nvPr/>
        </p:nvSpPr>
        <p:spPr>
          <a:xfrm>
            <a:off x="0" y="4634828"/>
            <a:ext cx="1486678" cy="50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E5702-6145-4C3A-99AD-6187CA3A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117" y="451644"/>
            <a:ext cx="4999701" cy="945311"/>
          </a:xfrm>
        </p:spPr>
        <p:txBody>
          <a:bodyPr>
            <a:noAutofit/>
          </a:bodyPr>
          <a:lstStyle/>
          <a:p>
            <a:r>
              <a:rPr lang="nb-NO" sz="3200" dirty="0"/>
              <a:t>Takk for oppmerksomheten!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8C196B-375B-90A2-900F-6632EDB44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414"/>
            <a:ext cx="9144000" cy="32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2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F20B-53BB-C661-77E4-AAA27EF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fra to prosjekter: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189A-AC94-FAF0-0C72-CEC9F4137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06" y="1295593"/>
            <a:ext cx="8137988" cy="2922839"/>
          </a:xfrm>
        </p:spPr>
        <p:txBody>
          <a:bodyPr/>
          <a:lstStyle/>
          <a:p>
            <a:r>
              <a:rPr lang="nb-NO" b="1" dirty="0"/>
              <a:t>SURFER: </a:t>
            </a:r>
            <a:r>
              <a:rPr lang="nb-NO" dirty="0"/>
              <a:t>Er overflatevann en oversett faktor i debatten om intensivert skogbruk som klimatiltak? </a:t>
            </a:r>
            <a:r>
              <a:rPr lang="nb-NO" sz="2400" i="1" dirty="0">
                <a:solidFill>
                  <a:schemeClr val="bg1">
                    <a:lumMod val="50000"/>
                  </a:schemeClr>
                </a:solidFill>
              </a:rPr>
              <a:t>(NFR-prosjekt)</a:t>
            </a:r>
          </a:p>
          <a:p>
            <a:endParaRPr lang="nb-NO" dirty="0"/>
          </a:p>
          <a:p>
            <a:r>
              <a:rPr lang="nb-NO" b="1" dirty="0"/>
              <a:t>Gjødsling av skog </a:t>
            </a:r>
            <a:r>
              <a:rPr lang="nb-NO" dirty="0"/>
              <a:t>- vurdering av eksisterende hensynssone og tak for nitrogengjødsling     </a:t>
            </a:r>
            <a:r>
              <a:rPr lang="nb-NO" sz="2400" i="1" dirty="0">
                <a:solidFill>
                  <a:schemeClr val="bg1">
                    <a:lumMod val="50000"/>
                  </a:schemeClr>
                </a:solidFill>
              </a:rPr>
              <a:t>(utredning for </a:t>
            </a:r>
            <a:r>
              <a:rPr lang="nb-NO" sz="2400" i="1" dirty="0" err="1">
                <a:solidFill>
                  <a:schemeClr val="bg1">
                    <a:lumMod val="50000"/>
                  </a:schemeClr>
                </a:solidFill>
              </a:rPr>
              <a:t>Ldir</a:t>
            </a:r>
            <a:r>
              <a:rPr lang="nb-NO" sz="2400" i="1" dirty="0">
                <a:solidFill>
                  <a:schemeClr val="bg1">
                    <a:lumMod val="50000"/>
                  </a:schemeClr>
                </a:solidFill>
              </a:rPr>
              <a:t> og </a:t>
            </a:r>
            <a:r>
              <a:rPr lang="nb-NO" sz="2400" i="1" dirty="0" err="1">
                <a:solidFill>
                  <a:schemeClr val="bg1">
                    <a:lumMod val="50000"/>
                  </a:schemeClr>
                </a:solidFill>
              </a:rPr>
              <a:t>Mdir</a:t>
            </a:r>
            <a:r>
              <a:rPr lang="nb-NO" sz="2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555D7-8712-D5AF-1152-42A39561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37D9-1911-45C7-A230-7CFE9DC0FC48}" type="slidenum">
              <a:rPr lang="nn-NO" smtClean="0"/>
              <a:pPr/>
              <a:t>2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2985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C6D9-BC85-4F97-9EDF-0AA32B66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00" y="175233"/>
            <a:ext cx="8202600" cy="602878"/>
          </a:xfrm>
        </p:spPr>
        <p:txBody>
          <a:bodyPr>
            <a:normAutofit fontScale="90000"/>
          </a:bodyPr>
          <a:lstStyle/>
          <a:p>
            <a:r>
              <a:rPr lang="nb-NO" dirty="0"/>
              <a:t>SURFER-prosjektet </a:t>
            </a:r>
            <a:r>
              <a:rPr lang="nb-NO" sz="2200" dirty="0"/>
              <a:t>(2017-2019)</a:t>
            </a:r>
            <a:endParaRPr lang="nb-NO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1D2B15-3200-42D1-A113-9F234480B9B2}"/>
              </a:ext>
            </a:extLst>
          </p:cNvPr>
          <p:cNvSpPr txBox="1">
            <a:spLocks/>
          </p:cNvSpPr>
          <p:nvPr/>
        </p:nvSpPr>
        <p:spPr>
          <a:xfrm>
            <a:off x="484200" y="1107473"/>
            <a:ext cx="8137988" cy="2104463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457200" indent="-45720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0238" indent="20320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307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nb-NO" b="1" dirty="0"/>
              <a:t>Hovedmål: </a:t>
            </a:r>
          </a:p>
          <a:p>
            <a:pPr>
              <a:spcAft>
                <a:spcPts val="1200"/>
              </a:spcAft>
            </a:pPr>
            <a:r>
              <a:rPr lang="nb-NO" dirty="0"/>
              <a:t>Vurdere effektene av intensivert skogbruk som klimatiltak på </a:t>
            </a:r>
            <a:r>
              <a:rPr lang="nb-NO" b="1" dirty="0"/>
              <a:t>vannkvalitet</a:t>
            </a:r>
            <a:r>
              <a:rPr lang="nb-NO" dirty="0"/>
              <a:t> og </a:t>
            </a:r>
            <a:r>
              <a:rPr lang="nb-NO" b="1" dirty="0"/>
              <a:t>biodiversitet</a:t>
            </a:r>
            <a:r>
              <a:rPr lang="nb-NO" dirty="0"/>
              <a:t> i ferskvann</a:t>
            </a:r>
            <a:endParaRPr lang="nb-NO" b="1" dirty="0"/>
          </a:p>
          <a:p>
            <a:pPr>
              <a:spcAft>
                <a:spcPts val="1200"/>
              </a:spcAft>
            </a:pPr>
            <a:r>
              <a:rPr lang="nb-NO" dirty="0"/>
              <a:t>Undersøke om det er </a:t>
            </a:r>
            <a:r>
              <a:rPr lang="nb-NO" b="1" dirty="0"/>
              <a:t>potensielle konflikter </a:t>
            </a:r>
            <a:r>
              <a:rPr lang="nb-NO" dirty="0"/>
              <a:t>mellom dagens </a:t>
            </a:r>
            <a:r>
              <a:rPr lang="nb-NO" b="1" dirty="0"/>
              <a:t>policy og miljømål </a:t>
            </a:r>
            <a:r>
              <a:rPr lang="nb-NO" dirty="0"/>
              <a:t>knyttet til hhv. </a:t>
            </a:r>
            <a:r>
              <a:rPr lang="nb-NO" b="1" dirty="0"/>
              <a:t>klima og vannmiljø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836AD3-48A1-4C01-9C50-E4CA3BFC5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461"/>
          <a:stretch/>
        </p:blipFill>
        <p:spPr>
          <a:xfrm>
            <a:off x="3095308" y="4398522"/>
            <a:ext cx="2059199" cy="744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2E2F0-4FB8-44FE-A6D3-EC1CCF3E8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78"/>
          <a:stretch/>
        </p:blipFill>
        <p:spPr>
          <a:xfrm>
            <a:off x="1515218" y="4576369"/>
            <a:ext cx="1437956" cy="542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75C9C0-3090-FD59-7B6F-83E28ECECCD4}"/>
              </a:ext>
            </a:extLst>
          </p:cNvPr>
          <p:cNvSpPr txBox="1"/>
          <p:nvPr/>
        </p:nvSpPr>
        <p:spPr>
          <a:xfrm>
            <a:off x="2234196" y="3497451"/>
            <a:ext cx="3144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linkClick r:id="rId5"/>
              </a:rPr>
              <a:t>https://www.niva.no/prosjekter/surfer</a:t>
            </a:r>
            <a:r>
              <a:rPr lang="nb-NO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19A7EA-BCAB-4E18-461C-8F950EF87422}"/>
              </a:ext>
            </a:extLst>
          </p:cNvPr>
          <p:cNvSpPr txBox="1"/>
          <p:nvPr/>
        </p:nvSpPr>
        <p:spPr>
          <a:xfrm>
            <a:off x="899770" y="3491190"/>
            <a:ext cx="1478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Prosjekt-nettside: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DEDB81-B85B-8032-C89D-95B2D8124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901" y="4538056"/>
            <a:ext cx="1876761" cy="4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2908-73BD-4A96-8F71-231C513F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00" y="0"/>
            <a:ext cx="8202600" cy="828815"/>
          </a:xfrm>
        </p:spPr>
        <p:txBody>
          <a:bodyPr/>
          <a:lstStyle/>
          <a:p>
            <a:r>
              <a:rPr lang="nb-NO"/>
              <a:t>Bakgrunn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6E41-B271-4E89-BD4D-485F6451E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14" y="814667"/>
            <a:ext cx="8642772" cy="3514165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nb-NO" dirty="0"/>
              <a:t>Flere land, inkludert Norge, har lansert </a:t>
            </a:r>
            <a:r>
              <a:rPr lang="nb-NO" b="1" dirty="0"/>
              <a:t>intensivert skogbruk</a:t>
            </a:r>
            <a:r>
              <a:rPr lang="nb-NO" dirty="0"/>
              <a:t> som tiltak for å </a:t>
            </a:r>
            <a:r>
              <a:rPr lang="nb-NO" b="1" dirty="0"/>
              <a:t>binde mer karbon</a:t>
            </a:r>
            <a:r>
              <a:rPr lang="nb-NO" dirty="0"/>
              <a:t>, dvs.:</a:t>
            </a:r>
          </a:p>
          <a:p>
            <a:pPr marL="893763" lvl="1"/>
            <a:r>
              <a:rPr lang="nb-NO" b="1" dirty="0"/>
              <a:t>Skogplanting</a:t>
            </a:r>
            <a:r>
              <a:rPr lang="nb-NO" dirty="0"/>
              <a:t> på nye områder</a:t>
            </a:r>
          </a:p>
          <a:p>
            <a:pPr marL="893763" lvl="1"/>
            <a:r>
              <a:rPr lang="nb-NO" b="1" dirty="0"/>
              <a:t>Tettere planting</a:t>
            </a:r>
            <a:r>
              <a:rPr lang="nb-NO" dirty="0"/>
              <a:t> i eksisterende skog</a:t>
            </a:r>
          </a:p>
          <a:p>
            <a:pPr marL="893763" lvl="1"/>
            <a:r>
              <a:rPr lang="nb-NO" b="1" dirty="0"/>
              <a:t>Gjødsling</a:t>
            </a:r>
            <a:r>
              <a:rPr lang="nb-NO" dirty="0"/>
              <a:t> før hogst</a:t>
            </a:r>
          </a:p>
          <a:p>
            <a:pPr marL="893763" lvl="1">
              <a:spcAft>
                <a:spcPts val="1200"/>
              </a:spcAft>
            </a:pPr>
            <a:r>
              <a:rPr lang="nb-NO" b="1" dirty="0"/>
              <a:t>Heltre-hogst</a:t>
            </a:r>
            <a:r>
              <a:rPr lang="nb-NO" dirty="0"/>
              <a:t> for produksjon av bl.a. biobrennstoff</a:t>
            </a:r>
          </a:p>
          <a:p>
            <a:r>
              <a:rPr lang="nb-NO" b="1" dirty="0"/>
              <a:t>Men, </a:t>
            </a:r>
            <a:r>
              <a:rPr lang="nb-NO" dirty="0"/>
              <a:t>intensivert skogbruk kan også ha potensielt </a:t>
            </a:r>
            <a:r>
              <a:rPr lang="nb-NO" b="1" dirty="0"/>
              <a:t>negative miljøeffekter</a:t>
            </a:r>
            <a:r>
              <a:rPr lang="nb-NO" dirty="0"/>
              <a:t>, f.eks. på </a:t>
            </a:r>
            <a:r>
              <a:rPr lang="nb-NO" b="1" dirty="0"/>
              <a:t>vannkvalitet</a:t>
            </a:r>
            <a:r>
              <a:rPr lang="nb-NO" dirty="0"/>
              <a:t> i sensitive områder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986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C6D9-BC85-4F97-9EDF-0AA32B66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00" y="175233"/>
            <a:ext cx="8202600" cy="513615"/>
          </a:xfrm>
        </p:spPr>
        <p:txBody>
          <a:bodyPr>
            <a:normAutofit fontScale="90000"/>
          </a:bodyPr>
          <a:lstStyle/>
          <a:p>
            <a:r>
              <a:rPr lang="nb-NO" dirty="0"/>
              <a:t>Del-prosjekt i SURFER: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EED26-A1C5-4D43-BBD1-47E9D549E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12" y="802121"/>
            <a:ext cx="8137988" cy="7735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b-NO" dirty="0"/>
              <a:t>Effekter av intensivert skogbruk på vannkvalitet i </a:t>
            </a:r>
            <a:r>
              <a:rPr lang="nb-NO" u="sng" dirty="0"/>
              <a:t>forsuringsfølsomme</a:t>
            </a:r>
            <a:r>
              <a:rPr lang="nb-NO" dirty="0"/>
              <a:t> områder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1D2B15-3200-42D1-A113-9F234480B9B2}"/>
              </a:ext>
            </a:extLst>
          </p:cNvPr>
          <p:cNvSpPr txBox="1">
            <a:spLocks/>
          </p:cNvSpPr>
          <p:nvPr/>
        </p:nvSpPr>
        <p:spPr>
          <a:xfrm>
            <a:off x="548812" y="1688900"/>
            <a:ext cx="8137988" cy="116944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457200" indent="-45720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0238" indent="20320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307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b-NO" sz="2000" b="1" dirty="0"/>
              <a:t>Problem: </a:t>
            </a:r>
          </a:p>
          <a:p>
            <a:pPr>
              <a:spcAft>
                <a:spcPts val="1200"/>
              </a:spcAft>
            </a:pPr>
            <a:r>
              <a:rPr lang="nb-NO" sz="2000" dirty="0"/>
              <a:t>Svært </a:t>
            </a:r>
            <a:r>
              <a:rPr lang="nb-NO" sz="2000" b="1" dirty="0"/>
              <a:t>få lange tidsserier </a:t>
            </a:r>
            <a:r>
              <a:rPr lang="nb-NO" sz="2000" dirty="0"/>
              <a:t>(&gt;20 år) på effekter av ulike former for skogbruk på vannkvalitet – og </a:t>
            </a:r>
            <a:r>
              <a:rPr lang="nb-NO" sz="2000" b="1" dirty="0"/>
              <a:t>ingen fra Norge</a:t>
            </a:r>
          </a:p>
          <a:p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BBE864-10C6-4B81-89E7-F0CFC4623A93}"/>
              </a:ext>
            </a:extLst>
          </p:cNvPr>
          <p:cNvSpPr txBox="1">
            <a:spLocks/>
          </p:cNvSpPr>
          <p:nvPr/>
        </p:nvSpPr>
        <p:spPr>
          <a:xfrm>
            <a:off x="548812" y="2787202"/>
            <a:ext cx="8137988" cy="1803086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457200" indent="-45720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0238" indent="20320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307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b-NO" sz="2400" b="1" dirty="0"/>
              <a:t>Løsning: </a:t>
            </a:r>
          </a:p>
          <a:p>
            <a:pPr>
              <a:spcAft>
                <a:spcPts val="1200"/>
              </a:spcAft>
            </a:pPr>
            <a:r>
              <a:rPr lang="nb-NO" sz="2400" dirty="0"/>
              <a:t>Bruke den lange dataserien fra </a:t>
            </a:r>
            <a:r>
              <a:rPr lang="nb-NO" sz="2400" b="1" dirty="0"/>
              <a:t>Birkenes-feltet</a:t>
            </a:r>
            <a:r>
              <a:rPr lang="nb-NO" sz="2400" dirty="0"/>
              <a:t>, som er del av sur nedbør-overvåkingen administrert av </a:t>
            </a:r>
            <a:r>
              <a:rPr lang="nb-NO" sz="2400" b="1" dirty="0"/>
              <a:t>Miljødirektoratet</a:t>
            </a:r>
          </a:p>
          <a:p>
            <a:pPr>
              <a:spcAft>
                <a:spcPts val="1200"/>
              </a:spcAft>
            </a:pPr>
            <a:r>
              <a:rPr lang="nb-NO" sz="2400" dirty="0"/>
              <a:t>Anvende den biogeokjemiske </a:t>
            </a:r>
            <a:r>
              <a:rPr lang="nb-NO" sz="2400" b="1" dirty="0"/>
              <a:t>modellen MAGIC </a:t>
            </a:r>
            <a:r>
              <a:rPr lang="nb-NO" sz="2400" dirty="0"/>
              <a:t>for å </a:t>
            </a:r>
            <a:r>
              <a:rPr lang="nb-NO" sz="2400" b="1" dirty="0"/>
              <a:t>simulere mulige effekter </a:t>
            </a:r>
            <a:r>
              <a:rPr lang="nb-NO" sz="2400" dirty="0"/>
              <a:t>av ulike </a:t>
            </a:r>
            <a:r>
              <a:rPr lang="nb-NO" sz="2400" b="1" dirty="0"/>
              <a:t>typer av skogsbruk </a:t>
            </a:r>
            <a:r>
              <a:rPr lang="nb-NO" sz="2400" dirty="0"/>
              <a:t>på jord- og vannkjemi.</a:t>
            </a:r>
          </a:p>
          <a:p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C3C06-9573-F35E-2F11-06576E6404A2}"/>
              </a:ext>
            </a:extLst>
          </p:cNvPr>
          <p:cNvSpPr txBox="1"/>
          <p:nvPr/>
        </p:nvSpPr>
        <p:spPr>
          <a:xfrm>
            <a:off x="5870448" y="4629713"/>
            <a:ext cx="323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u="none" strike="noStrike" baseline="0" dirty="0"/>
              <a:t>Valinia et al. 2020. Scandinavian journal of forest research</a:t>
            </a:r>
          </a:p>
          <a:p>
            <a:pPr algn="l"/>
            <a:r>
              <a:rPr lang="en-US" sz="1000" b="0" i="0" u="none" strike="noStrike" baseline="0" dirty="0"/>
              <a:t>(</a:t>
            </a:r>
            <a:r>
              <a:rPr lang="en-US" sz="1000" b="0" i="0" u="none" strike="noStrike" baseline="0" dirty="0">
                <a:hlinkClick r:id="rId3"/>
              </a:rPr>
              <a:t>https://doi.org/10.1080/02827581.2020.1854339</a:t>
            </a:r>
            <a:r>
              <a:rPr lang="en-US" sz="1000" b="0" i="0" u="none" strike="noStrike" baseline="0" dirty="0"/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B9138-8871-D0C9-F2CB-89F63149D792}"/>
              </a:ext>
            </a:extLst>
          </p:cNvPr>
          <p:cNvSpPr txBox="1"/>
          <p:nvPr/>
        </p:nvSpPr>
        <p:spPr>
          <a:xfrm>
            <a:off x="5079206" y="4660490"/>
            <a:ext cx="791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Artikkel:</a:t>
            </a:r>
          </a:p>
        </p:txBody>
      </p:sp>
    </p:spTree>
    <p:extLst>
      <p:ext uri="{BB962C8B-B14F-4D97-AF65-F5344CB8AC3E}">
        <p14:creationId xmlns:p14="http://schemas.microsoft.com/office/powerpoint/2010/main" val="73812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00CD4-7AF2-4981-8377-E2902C21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00" y="175233"/>
            <a:ext cx="8202600" cy="602876"/>
          </a:xfrm>
        </p:spPr>
        <p:txBody>
          <a:bodyPr>
            <a:normAutofit fontScale="90000"/>
          </a:bodyPr>
          <a:lstStyle/>
          <a:p>
            <a:r>
              <a:rPr lang="nb-NO" dirty="0"/>
              <a:t>Birkenes-feltet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D6B3-DF71-46FE-9F13-BA3206D98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60" y="996505"/>
            <a:ext cx="8615680" cy="2423375"/>
          </a:xfrm>
        </p:spPr>
        <p:txBody>
          <a:bodyPr>
            <a:normAutofit fontScale="92500" lnSpcReduction="10000"/>
          </a:bodyPr>
          <a:lstStyle/>
          <a:p>
            <a:pPr marL="280988" indent="-280988">
              <a:spcAft>
                <a:spcPts val="1200"/>
              </a:spcAft>
            </a:pPr>
            <a:r>
              <a:rPr lang="nb-NO" sz="2000" dirty="0"/>
              <a:t>Lite nedbørfelt (0.41 km</a:t>
            </a:r>
            <a:r>
              <a:rPr lang="nb-NO" sz="2000" baseline="30000" dirty="0"/>
              <a:t>2</a:t>
            </a:r>
            <a:r>
              <a:rPr lang="nb-NO" sz="2000" dirty="0"/>
              <a:t>) på Sørlandet, 20 km fra kysten</a:t>
            </a:r>
          </a:p>
          <a:p>
            <a:pPr marL="280988" indent="-280988">
              <a:spcAft>
                <a:spcPts val="1200"/>
              </a:spcAft>
            </a:pPr>
            <a:r>
              <a:rPr lang="nb-NO" sz="2000" dirty="0"/>
              <a:t>Nesten 50 år med data på nedbørkjemi, vannføring, vannkjemi</a:t>
            </a:r>
          </a:p>
          <a:p>
            <a:pPr marL="280988" indent="-280988">
              <a:spcAft>
                <a:spcPts val="1200"/>
              </a:spcAft>
            </a:pPr>
            <a:r>
              <a:rPr lang="nb-NO" sz="2000" dirty="0"/>
              <a:t>Gode jord- og skogdata</a:t>
            </a:r>
          </a:p>
          <a:p>
            <a:pPr marL="280988" indent="-280988">
              <a:spcAft>
                <a:spcPts val="1200"/>
              </a:spcAft>
            </a:pPr>
            <a:r>
              <a:rPr lang="nb-NO" sz="2000" dirty="0"/>
              <a:t>Sterkt forsuret, på tross av betydelig nedgang i svoveldeposisjonen</a:t>
            </a:r>
          </a:p>
          <a:p>
            <a:pPr marL="280988" indent="-280988">
              <a:spcAft>
                <a:spcPts val="1200"/>
              </a:spcAft>
            </a:pPr>
            <a:r>
              <a:rPr lang="nb-NO" sz="2000" dirty="0"/>
              <a:t>Dekket av 130 år gammel, saktevoksende granskog på forsuringsfølsom jord</a:t>
            </a:r>
          </a:p>
          <a:p>
            <a:pPr marL="280988" indent="-280988">
              <a:spcAft>
                <a:spcPts val="1200"/>
              </a:spcAft>
            </a:pPr>
            <a:endParaRPr lang="nb-NO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FAAE6-080B-4A13-A7E7-E451AA622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229" y="3452922"/>
            <a:ext cx="1716478" cy="1471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485B9B-43AF-4830-8D36-BDED5B88FE57}"/>
              </a:ext>
            </a:extLst>
          </p:cNvPr>
          <p:cNvSpPr txBox="1"/>
          <p:nvPr/>
        </p:nvSpPr>
        <p:spPr>
          <a:xfrm>
            <a:off x="6603539" y="4899097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/>
              <a:t>Photo: NIBIO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5A4D44-465A-431F-A0F1-B35D55BC3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882" y="3419880"/>
            <a:ext cx="1346521" cy="1647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C6FDAC-62C5-4017-A91B-3F03B52E73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232" y="3444557"/>
            <a:ext cx="2170434" cy="14741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6D4C2C-D576-45C3-B16D-D5B8D2B4FCEC}"/>
              </a:ext>
            </a:extLst>
          </p:cNvPr>
          <p:cNvSpPr txBox="1"/>
          <p:nvPr/>
        </p:nvSpPr>
        <p:spPr>
          <a:xfrm>
            <a:off x="3697508" y="4915799"/>
            <a:ext cx="756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/>
              <a:t>Photo: NIVA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A7AB938-DFA9-4C76-B0A3-EFBB918B3D15}"/>
              </a:ext>
            </a:extLst>
          </p:cNvPr>
          <p:cNvSpPr/>
          <p:nvPr/>
        </p:nvSpPr>
        <p:spPr>
          <a:xfrm>
            <a:off x="2078181" y="4613564"/>
            <a:ext cx="90055" cy="83127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12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E65DBA-C4D4-41A6-8248-1A6AF4CD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00" y="175233"/>
            <a:ext cx="8202600" cy="664660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Modell-oppsett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B99EA408-C1E0-423A-AE5B-F5FBC151C5AA}"/>
              </a:ext>
            </a:extLst>
          </p:cNvPr>
          <p:cNvCxnSpPr>
            <a:cxnSpLocks/>
          </p:cNvCxnSpPr>
          <p:nvPr/>
        </p:nvCxnSpPr>
        <p:spPr>
          <a:xfrm>
            <a:off x="2725420" y="4028924"/>
            <a:ext cx="49530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CC443656-DE3D-493F-A8E0-0E91E1E0C140}"/>
              </a:ext>
            </a:extLst>
          </p:cNvPr>
          <p:cNvSpPr txBox="1"/>
          <p:nvPr/>
        </p:nvSpPr>
        <p:spPr>
          <a:xfrm>
            <a:off x="2480641" y="4170611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/>
              <a:t>1860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58D3094-6215-43D8-B676-2B4A76A957C9}"/>
              </a:ext>
            </a:extLst>
          </p:cNvPr>
          <p:cNvSpPr txBox="1"/>
          <p:nvPr/>
        </p:nvSpPr>
        <p:spPr>
          <a:xfrm>
            <a:off x="4957141" y="4170611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/>
              <a:t>2018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8D4F92F-403A-49F0-A524-C387071BC192}"/>
              </a:ext>
            </a:extLst>
          </p:cNvPr>
          <p:cNvSpPr txBox="1"/>
          <p:nvPr/>
        </p:nvSpPr>
        <p:spPr>
          <a:xfrm>
            <a:off x="5446698" y="4170611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/>
              <a:t>2029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7C0368B-BE3E-4A39-8D92-8BAA843682AE}"/>
              </a:ext>
            </a:extLst>
          </p:cNvPr>
          <p:cNvSpPr txBox="1"/>
          <p:nvPr/>
        </p:nvSpPr>
        <p:spPr>
          <a:xfrm>
            <a:off x="6763569" y="4170611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/>
              <a:t>2052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048DFC5-FB4E-40F3-8F93-DB5855436AA1}"/>
              </a:ext>
            </a:extLst>
          </p:cNvPr>
          <p:cNvSpPr txBox="1"/>
          <p:nvPr/>
        </p:nvSpPr>
        <p:spPr>
          <a:xfrm>
            <a:off x="5860355" y="4170611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/>
              <a:t>2032</a:t>
            </a: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1127E452-9BBB-4C90-AC38-435645A1E751}"/>
              </a:ext>
            </a:extLst>
          </p:cNvPr>
          <p:cNvCxnSpPr>
            <a:cxnSpLocks/>
          </p:cNvCxnSpPr>
          <p:nvPr/>
        </p:nvCxnSpPr>
        <p:spPr>
          <a:xfrm>
            <a:off x="5201919" y="1644953"/>
            <a:ext cx="0" cy="238397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A4B8BC6D-8E2F-40D9-B445-C8CD3443DE38}"/>
              </a:ext>
            </a:extLst>
          </p:cNvPr>
          <p:cNvCxnSpPr>
            <a:cxnSpLocks/>
          </p:cNvCxnSpPr>
          <p:nvPr/>
        </p:nvCxnSpPr>
        <p:spPr>
          <a:xfrm flipH="1">
            <a:off x="5675148" y="1644953"/>
            <a:ext cx="16329" cy="243567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191B7FEF-DCD7-4859-A62F-15A853E89CFD}"/>
              </a:ext>
            </a:extLst>
          </p:cNvPr>
          <p:cNvCxnSpPr>
            <a:cxnSpLocks/>
          </p:cNvCxnSpPr>
          <p:nvPr/>
        </p:nvCxnSpPr>
        <p:spPr>
          <a:xfrm>
            <a:off x="6094247" y="1644953"/>
            <a:ext cx="0" cy="238397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ED8F09EC-D77D-487F-9CC8-68FA781032EF}"/>
              </a:ext>
            </a:extLst>
          </p:cNvPr>
          <p:cNvCxnSpPr>
            <a:cxnSpLocks/>
          </p:cNvCxnSpPr>
          <p:nvPr/>
        </p:nvCxnSpPr>
        <p:spPr>
          <a:xfrm>
            <a:off x="7008347" y="1644953"/>
            <a:ext cx="0" cy="238397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ruta 25">
            <a:extLst>
              <a:ext uri="{FF2B5EF4-FFF2-40B4-BE49-F238E27FC236}">
                <a16:creationId xmlns:a16="http://schemas.microsoft.com/office/drawing/2014/main" id="{6398A025-2B4E-4EAB-95FF-C5E6F36D4DA8}"/>
              </a:ext>
            </a:extLst>
          </p:cNvPr>
          <p:cNvSpPr txBox="1"/>
          <p:nvPr/>
        </p:nvSpPr>
        <p:spPr>
          <a:xfrm>
            <a:off x="4841724" y="1318547"/>
            <a:ext cx="6912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Gjødsling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9FC3E45-EFC0-4713-B6FB-CB0E06860172}"/>
              </a:ext>
            </a:extLst>
          </p:cNvPr>
          <p:cNvSpPr txBox="1"/>
          <p:nvPr/>
        </p:nvSpPr>
        <p:spPr>
          <a:xfrm>
            <a:off x="5444464" y="1310215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Hogst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971D2AB2-FF56-4C54-8185-0E1F7750A96B}"/>
              </a:ext>
            </a:extLst>
          </p:cNvPr>
          <p:cNvSpPr txBox="1"/>
          <p:nvPr/>
        </p:nvSpPr>
        <p:spPr>
          <a:xfrm>
            <a:off x="5816570" y="1314228"/>
            <a:ext cx="6286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Planting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5C7DC68-8E84-4A02-9785-4E9CD6297153}"/>
              </a:ext>
            </a:extLst>
          </p:cNvPr>
          <p:cNvSpPr txBox="1"/>
          <p:nvPr/>
        </p:nvSpPr>
        <p:spPr>
          <a:xfrm>
            <a:off x="6818271" y="1323789"/>
            <a:ext cx="7301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Tynning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F2CD688F-4F15-4F82-8B74-F7A829ED7053}"/>
              </a:ext>
            </a:extLst>
          </p:cNvPr>
          <p:cNvSpPr txBox="1"/>
          <p:nvPr/>
        </p:nvSpPr>
        <p:spPr>
          <a:xfrm>
            <a:off x="497594" y="1516520"/>
            <a:ext cx="3489688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b="1" dirty="0"/>
              <a:t>Scenarier</a:t>
            </a:r>
            <a:r>
              <a:rPr lang="nb-NO" sz="1600" dirty="0"/>
              <a:t>:</a:t>
            </a:r>
          </a:p>
          <a:p>
            <a:endParaRPr lang="nb-NO" sz="1200" dirty="0"/>
          </a:p>
          <a:p>
            <a:r>
              <a:rPr lang="nb-NO" dirty="0"/>
              <a:t>1. Tradisjonell hogst </a:t>
            </a:r>
            <a:r>
              <a:rPr lang="nb-NO" b="1" dirty="0"/>
              <a:t>(SOH)</a:t>
            </a:r>
          </a:p>
          <a:p>
            <a:endParaRPr lang="nb-NO" dirty="0"/>
          </a:p>
          <a:p>
            <a:r>
              <a:rPr lang="nb-NO" dirty="0"/>
              <a:t>2. Tradisjonell hogst </a:t>
            </a:r>
            <a:r>
              <a:rPr lang="nb-NO" dirty="0">
                <a:solidFill>
                  <a:srgbClr val="FF0000"/>
                </a:solidFill>
              </a:rPr>
              <a:t>+ gjødsling </a:t>
            </a:r>
            <a:r>
              <a:rPr lang="nb-NO" b="1" dirty="0"/>
              <a:t>(</a:t>
            </a:r>
            <a:r>
              <a:rPr lang="nb-NO" b="1" dirty="0" err="1"/>
              <a:t>SOH+fert</a:t>
            </a:r>
            <a:r>
              <a:rPr lang="nb-NO" b="1" dirty="0"/>
              <a:t>)</a:t>
            </a:r>
          </a:p>
          <a:p>
            <a:endParaRPr lang="nb-NO" b="1" dirty="0"/>
          </a:p>
          <a:p>
            <a:r>
              <a:rPr lang="nb-NO" dirty="0"/>
              <a:t>3. Heltre-hogst </a:t>
            </a:r>
            <a:r>
              <a:rPr lang="nb-NO" b="1" dirty="0"/>
              <a:t>(WTH)</a:t>
            </a:r>
          </a:p>
          <a:p>
            <a:endParaRPr lang="nb-NO" dirty="0"/>
          </a:p>
          <a:p>
            <a:r>
              <a:rPr lang="nb-NO" dirty="0"/>
              <a:t>4. Heltre-hogst </a:t>
            </a:r>
            <a:r>
              <a:rPr lang="nb-NO" dirty="0">
                <a:solidFill>
                  <a:srgbClr val="FF0000"/>
                </a:solidFill>
              </a:rPr>
              <a:t>+ gjødsling </a:t>
            </a:r>
            <a:r>
              <a:rPr lang="nb-NO" b="1" dirty="0"/>
              <a:t>(</a:t>
            </a:r>
            <a:r>
              <a:rPr lang="nb-NO" b="1" dirty="0" err="1"/>
              <a:t>WTH+fert</a:t>
            </a:r>
            <a:r>
              <a:rPr lang="nb-NO" b="1" dirty="0"/>
              <a:t>)</a:t>
            </a:r>
            <a:endParaRPr lang="nb-NO" sz="1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08A63-4897-4145-85F9-E2CF64BFA996}"/>
              </a:ext>
            </a:extLst>
          </p:cNvPr>
          <p:cNvSpPr txBox="1"/>
          <p:nvPr/>
        </p:nvSpPr>
        <p:spPr>
          <a:xfrm>
            <a:off x="7706714" y="3875035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5EA00-C429-4BA2-B516-4F7D860305AA}"/>
              </a:ext>
            </a:extLst>
          </p:cNvPr>
          <p:cNvSpPr txBox="1"/>
          <p:nvPr/>
        </p:nvSpPr>
        <p:spPr>
          <a:xfrm>
            <a:off x="4406551" y="4591411"/>
            <a:ext cx="3792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NB! Ekstremt tilfelle med 100% av feltet hugget! </a:t>
            </a:r>
          </a:p>
        </p:txBody>
      </p:sp>
    </p:spTree>
    <p:extLst>
      <p:ext uri="{BB962C8B-B14F-4D97-AF65-F5344CB8AC3E}">
        <p14:creationId xmlns:p14="http://schemas.microsoft.com/office/powerpoint/2010/main" val="221376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496C-AB70-4225-ADF2-EEAE8039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0" y="39956"/>
            <a:ext cx="2571292" cy="871538"/>
          </a:xfrm>
        </p:spPr>
        <p:txBody>
          <a:bodyPr>
            <a:normAutofit/>
          </a:bodyPr>
          <a:lstStyle/>
          <a:p>
            <a:r>
              <a:rPr lang="nb-NO" sz="3600" dirty="0"/>
              <a:t>Resultater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0AE06-0316-4012-AE2C-E7C0AFF71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788" y="1103149"/>
            <a:ext cx="3909802" cy="302181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nb-NO" sz="2000" b="1" dirty="0"/>
              <a:t>Effekter på vannkjemi (1860-2100):</a:t>
            </a:r>
          </a:p>
          <a:p>
            <a:pPr marL="180975" indent="-179388">
              <a:spcAft>
                <a:spcPts val="600"/>
              </a:spcAft>
              <a:buFontTx/>
              <a:buChar char="-"/>
            </a:pPr>
            <a:r>
              <a:rPr lang="nb-NO" sz="2000" dirty="0"/>
              <a:t>Gjødsling:</a:t>
            </a:r>
          </a:p>
          <a:p>
            <a:pPr marL="541338" lvl="1" indent="-2682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b-NO" sz="1800" dirty="0"/>
              <a:t>Ingen umiddelbar respons</a:t>
            </a:r>
          </a:p>
          <a:p>
            <a:pPr marL="541338" lvl="1" indent="-2682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b-NO" sz="1800" dirty="0"/>
              <a:t>… men økt nitrogen-lekkasje etter hogst</a:t>
            </a:r>
          </a:p>
          <a:p>
            <a:pPr marL="180975" indent="-179388">
              <a:spcAft>
                <a:spcPts val="600"/>
              </a:spcAft>
              <a:buFontTx/>
              <a:buChar char="-"/>
            </a:pPr>
            <a:r>
              <a:rPr lang="nb-NO" sz="2000" dirty="0"/>
              <a:t>Hogst:</a:t>
            </a:r>
          </a:p>
          <a:p>
            <a:pPr marL="541338" lvl="1" indent="-2682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b-NO" sz="1800" dirty="0"/>
              <a:t>Tradisjonell hogst gav størst nitrogen-lekkasje </a:t>
            </a:r>
            <a:r>
              <a:rPr lang="nb-NO" sz="1800" dirty="0">
                <a:solidFill>
                  <a:srgbClr val="0070C0"/>
                </a:solidFill>
              </a:rPr>
              <a:t>(pga. nedbryting av hogstavfall)</a:t>
            </a:r>
          </a:p>
          <a:p>
            <a:pPr marL="541338" lvl="1" indent="-268288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b-NO" sz="1800" dirty="0"/>
              <a:t>Heltre-hogst hadde en mer langvarig forsuringseffekt </a:t>
            </a:r>
            <a:r>
              <a:rPr lang="nb-NO" sz="1800" dirty="0">
                <a:solidFill>
                  <a:srgbClr val="0070C0"/>
                </a:solidFill>
              </a:rPr>
              <a:t>(mer fjernet biomasse gir større tap av base-kationer)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DE96EBB-957C-4234-825F-506D75302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90" y="39956"/>
            <a:ext cx="478266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E4AD95-9ADF-C18C-2D66-687AC41D90C4}"/>
              </a:ext>
            </a:extLst>
          </p:cNvPr>
          <p:cNvSpPr txBox="1"/>
          <p:nvPr/>
        </p:nvSpPr>
        <p:spPr>
          <a:xfrm>
            <a:off x="4620422" y="438267"/>
            <a:ext cx="607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Nitrat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352C4-C0DE-58AC-DC72-5A7E627786A1}"/>
              </a:ext>
            </a:extLst>
          </p:cNvPr>
          <p:cNvSpPr txBox="1"/>
          <p:nvPr/>
        </p:nvSpPr>
        <p:spPr>
          <a:xfrm>
            <a:off x="6856659" y="416632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ANC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E118C-B142-95C0-4ED3-4E8693C7DCFA}"/>
              </a:ext>
            </a:extLst>
          </p:cNvPr>
          <p:cNvSpPr txBox="1"/>
          <p:nvPr/>
        </p:nvSpPr>
        <p:spPr>
          <a:xfrm>
            <a:off x="6856659" y="3081940"/>
            <a:ext cx="1136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Basekationer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C7F8E-E3DF-8E14-19B8-42BBBEF5417D}"/>
              </a:ext>
            </a:extLst>
          </p:cNvPr>
          <p:cNvSpPr txBox="1"/>
          <p:nvPr/>
        </p:nvSpPr>
        <p:spPr>
          <a:xfrm>
            <a:off x="4584062" y="3081941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196838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EBA42A-EE5D-4445-9020-1179AF73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00" y="175233"/>
            <a:ext cx="8202600" cy="56956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Konklusjoner fra modell-arbeidet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DC64D5-8B69-4C92-B674-A3BD42F9B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895783"/>
            <a:ext cx="8507306" cy="3749959"/>
          </a:xfrm>
        </p:spPr>
        <p:txBody>
          <a:bodyPr>
            <a:normAutofit fontScale="77500" lnSpcReduction="20000"/>
          </a:bodyPr>
          <a:lstStyle/>
          <a:p>
            <a:pPr marL="280988" indent="-280988">
              <a:spcAft>
                <a:spcPts val="1200"/>
              </a:spcAft>
            </a:pPr>
            <a:r>
              <a:rPr lang="nb-NO" sz="2600" dirty="0"/>
              <a:t>Intensivert skogbruk kan ha en </a:t>
            </a:r>
            <a:r>
              <a:rPr lang="nb-NO" sz="2600" b="1" dirty="0"/>
              <a:t>betydelig effekt på vannkvalitet </a:t>
            </a:r>
            <a:r>
              <a:rPr lang="nb-NO" sz="2600" dirty="0"/>
              <a:t>i </a:t>
            </a:r>
            <a:r>
              <a:rPr lang="nb-NO" sz="2600" b="1" dirty="0"/>
              <a:t>forsuringsfølsomme områder</a:t>
            </a:r>
            <a:r>
              <a:rPr lang="nb-NO" sz="2600" dirty="0"/>
              <a:t>, </a:t>
            </a:r>
            <a:r>
              <a:rPr lang="nb-NO" sz="2600" b="1" dirty="0"/>
              <a:t>spesielt rett etter hogst</a:t>
            </a:r>
          </a:p>
          <a:p>
            <a:pPr marL="280988" indent="-280988">
              <a:spcAft>
                <a:spcPts val="1200"/>
              </a:spcAft>
            </a:pPr>
            <a:r>
              <a:rPr lang="nb-NO" sz="2600" dirty="0"/>
              <a:t>Gjødsling førte </a:t>
            </a:r>
            <a:r>
              <a:rPr lang="nb-NO" sz="2600" b="1" dirty="0"/>
              <a:t>ikke til umiddelbar lekkasje </a:t>
            </a:r>
            <a:r>
              <a:rPr lang="nb-NO" sz="2600" dirty="0"/>
              <a:t>av nitrogen til bekken, men gav </a:t>
            </a:r>
            <a:r>
              <a:rPr lang="nb-NO" sz="2600" b="1" dirty="0"/>
              <a:t>økt nitrogenlekkasje etter at skogen ble hogd</a:t>
            </a:r>
          </a:p>
          <a:p>
            <a:pPr marL="280988" indent="-280988">
              <a:spcAft>
                <a:spcPts val="1200"/>
              </a:spcAft>
            </a:pPr>
            <a:r>
              <a:rPr lang="nb-NO" sz="2600" b="1" dirty="0"/>
              <a:t>Tradisjonell hogst </a:t>
            </a:r>
            <a:r>
              <a:rPr lang="nb-NO" sz="2600" dirty="0"/>
              <a:t>hadde den mest </a:t>
            </a:r>
            <a:r>
              <a:rPr lang="nb-NO" sz="2600" b="1" dirty="0"/>
              <a:t>umiddelbare effekten på nitrogenlekkasje</a:t>
            </a:r>
            <a:r>
              <a:rPr lang="nb-NO" sz="2600" dirty="0"/>
              <a:t>, mens </a:t>
            </a:r>
            <a:r>
              <a:rPr lang="nb-NO" sz="2600" b="1" dirty="0"/>
              <a:t>heltre-hogst </a:t>
            </a:r>
            <a:r>
              <a:rPr lang="nb-NO" sz="2600" dirty="0"/>
              <a:t>hadde en mer </a:t>
            </a:r>
            <a:r>
              <a:rPr lang="nb-NO" sz="2600" b="1" dirty="0"/>
              <a:t>langvarig forsuringseffekt</a:t>
            </a:r>
          </a:p>
          <a:p>
            <a:pPr marL="280988" indent="-280988">
              <a:spcAft>
                <a:spcPts val="1200"/>
              </a:spcAft>
            </a:pPr>
            <a:r>
              <a:rPr lang="nb-NO" sz="2600" dirty="0"/>
              <a:t>Det må bemerkes at studien representerer et </a:t>
            </a:r>
            <a:r>
              <a:rPr lang="nb-NO" sz="2600" b="1" dirty="0"/>
              <a:t>ekstremt tilfelle </a:t>
            </a:r>
            <a:r>
              <a:rPr lang="nb-NO" sz="2600" dirty="0"/>
              <a:t>hvor 100% av feltet blir hugget</a:t>
            </a:r>
          </a:p>
          <a:p>
            <a:pPr marL="280988" indent="-280988">
              <a:spcAft>
                <a:spcPts val="1200"/>
              </a:spcAft>
            </a:pPr>
            <a:r>
              <a:rPr lang="nb-NO" sz="2600" dirty="0"/>
              <a:t>I virkeligheten blir vanligvis </a:t>
            </a:r>
            <a:r>
              <a:rPr lang="nb-NO" sz="2600" b="1" dirty="0"/>
              <a:t>kun en liten del av et nedbørfelt hugget </a:t>
            </a:r>
            <a:r>
              <a:rPr lang="nb-NO" sz="2600" dirty="0"/>
              <a:t>i løpet av ett år, og det er </a:t>
            </a:r>
            <a:r>
              <a:rPr lang="nb-NO" sz="2600" b="1" dirty="0"/>
              <a:t>påbudt å etablere buffersoner </a:t>
            </a:r>
            <a:r>
              <a:rPr lang="nb-NO" sz="2600" dirty="0"/>
              <a:t>mot bekker med permanent vannføring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885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vamal3_format_16_9.potx" id="{1A5BB2C7-B605-4BD5-97B6-26694D9F1C4D}" vid="{64A17B11-B93A-4A4E-92D1-12D866AE65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714E79E8AD164AB01936FBE0F18BB9" ma:contentTypeVersion="18" ma:contentTypeDescription="Opprett et nytt dokument." ma:contentTypeScope="" ma:versionID="e2538741827cf2c132bfea6ae478f404">
  <xsd:schema xmlns:xsd="http://www.w3.org/2001/XMLSchema" xmlns:xs="http://www.w3.org/2001/XMLSchema" xmlns:p="http://schemas.microsoft.com/office/2006/metadata/properties" xmlns:ns2="a1e5f693-2071-4d4e-9b0b-e0ba1c09c27e" xmlns:ns3="d637a484-a92d-4ff8-9bfb-8b9ee90084d7" targetNamespace="http://schemas.microsoft.com/office/2006/metadata/properties" ma:root="true" ma:fieldsID="d5976c144ac4cac4052e0c54367250ae" ns2:_="" ns3:_="">
    <xsd:import namespace="a1e5f693-2071-4d4e-9b0b-e0ba1c09c27e"/>
    <xsd:import namespace="d637a484-a92d-4ff8-9bfb-8b9ee90084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5f693-2071-4d4e-9b0b-e0ba1c09c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2025e3d-d55c-4e1f-aa86-242ae86223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7a484-a92d-4ff8-9bfb-8b9ee90084d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3403f58-6ebd-4ecd-90b7-54193e25ce2c}" ma:internalName="TaxCatchAll" ma:showField="CatchAllData" ma:web="d637a484-a92d-4ff8-9bfb-8b9ee90084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37a484-a92d-4ff8-9bfb-8b9ee90084d7" xsi:nil="true"/>
    <lcf76f155ced4ddcb4097134ff3c332f xmlns="a1e5f693-2071-4d4e-9b0b-e0ba1c09c2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9F601B-C091-4179-A74F-6D394CA2B293}"/>
</file>

<file path=customXml/itemProps2.xml><?xml version="1.0" encoding="utf-8"?>
<ds:datastoreItem xmlns:ds="http://schemas.openxmlformats.org/officeDocument/2006/customXml" ds:itemID="{EE94B820-B08F-40DE-85A4-D2A4B0C4C838}"/>
</file>

<file path=customXml/itemProps3.xml><?xml version="1.0" encoding="utf-8"?>
<ds:datastoreItem xmlns:ds="http://schemas.openxmlformats.org/officeDocument/2006/customXml" ds:itemID="{662CA2B7-1F3B-4B2F-8545-8BA1CD96E7BF}"/>
</file>

<file path=docProps/app.xml><?xml version="1.0" encoding="utf-8"?>
<Properties xmlns="http://schemas.openxmlformats.org/officeDocument/2006/extended-properties" xmlns:vt="http://schemas.openxmlformats.org/officeDocument/2006/docPropsVTypes">
  <Template>Nivamal3_format_16_9</Template>
  <TotalTime>258</TotalTime>
  <Words>673</Words>
  <Application>Microsoft Office PowerPoint</Application>
  <PresentationFormat>On-screen Show (16:9)</PresentationFormat>
  <Paragraphs>99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Symbol</vt:lpstr>
      <vt:lpstr>Office-tema</vt:lpstr>
      <vt:lpstr>Potensielle effekter av intensivert skogbruk på vannkvalitet</vt:lpstr>
      <vt:lpstr>Eksempler fra to prosjekter:</vt:lpstr>
      <vt:lpstr>SURFER-prosjektet (2017-2019)</vt:lpstr>
      <vt:lpstr>Bakgrunn </vt:lpstr>
      <vt:lpstr>Del-prosjekt i SURFER:</vt:lpstr>
      <vt:lpstr>Birkenes-feltet</vt:lpstr>
      <vt:lpstr>Modell-oppsett</vt:lpstr>
      <vt:lpstr>Resultater</vt:lpstr>
      <vt:lpstr>Konklusjoner fra modell-arbeidet</vt:lpstr>
      <vt:lpstr>Betydelige kunnskapshull</vt:lpstr>
      <vt:lpstr>Takk for oppmerksomheten!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Potensielle effekter av intensivert skogbruk på vannkvalitet</dc:title>
  <dc:creator>Øyvind Kaste</dc:creator>
  <cp:lastModifiedBy>Øyvind Kaste</cp:lastModifiedBy>
  <cp:revision>2</cp:revision>
  <dcterms:created xsi:type="dcterms:W3CDTF">2023-07-07T07:50:52Z</dcterms:created>
  <dcterms:modified xsi:type="dcterms:W3CDTF">2023-08-31T06:18:32Z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0x010100C0714E79E8AD164AB01936FBE0F18BB9</vt:lpwstr>
  </property>
</Properties>
</file>